
<file path=[Content_Types].xml><?xml version="1.0" encoding="utf-8"?>
<Types xmlns="http://schemas.openxmlformats.org/package/2006/content-types">
  <Default Extension="bin" ContentType="application/vnd.openxmlformats-officedocument.oleObject"/>
  <Default Extension="gif" ContentType="image/gif"/>
  <Default Extension="glb" ContentType="model/gltf.binary"/>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44" r:id="rId6"/>
  </p:sldMasterIdLst>
  <p:notesMasterIdLst>
    <p:notesMasterId r:id="rId55"/>
  </p:notesMasterIdLst>
  <p:sldIdLst>
    <p:sldId id="479" r:id="rId7"/>
    <p:sldId id="635" r:id="rId8"/>
    <p:sldId id="480" r:id="rId9"/>
    <p:sldId id="390" r:id="rId10"/>
    <p:sldId id="391" r:id="rId11"/>
    <p:sldId id="446" r:id="rId12"/>
    <p:sldId id="657" r:id="rId13"/>
    <p:sldId id="642" r:id="rId14"/>
    <p:sldId id="316" r:id="rId15"/>
    <p:sldId id="643" r:id="rId16"/>
    <p:sldId id="644" r:id="rId17"/>
    <p:sldId id="293" r:id="rId18"/>
    <p:sldId id="645" r:id="rId19"/>
    <p:sldId id="646" r:id="rId20"/>
    <p:sldId id="647" r:id="rId21"/>
    <p:sldId id="620" r:id="rId22"/>
    <p:sldId id="291" r:id="rId23"/>
    <p:sldId id="621" r:id="rId24"/>
    <p:sldId id="622" r:id="rId25"/>
    <p:sldId id="317" r:id="rId26"/>
    <p:sldId id="623" r:id="rId27"/>
    <p:sldId id="624" r:id="rId28"/>
    <p:sldId id="319" r:id="rId29"/>
    <p:sldId id="625" r:id="rId30"/>
    <p:sldId id="626" r:id="rId31"/>
    <p:sldId id="318" r:id="rId32"/>
    <p:sldId id="648" r:id="rId33"/>
    <p:sldId id="658" r:id="rId34"/>
    <p:sldId id="649" r:id="rId35"/>
    <p:sldId id="659" r:id="rId36"/>
    <p:sldId id="650" r:id="rId37"/>
    <p:sldId id="653" r:id="rId38"/>
    <p:sldId id="518" r:id="rId39"/>
    <p:sldId id="654" r:id="rId40"/>
    <p:sldId id="655" r:id="rId41"/>
    <p:sldId id="661" r:id="rId42"/>
    <p:sldId id="656" r:id="rId43"/>
    <p:sldId id="636" r:id="rId44"/>
    <p:sldId id="309" r:id="rId45"/>
    <p:sldId id="637" r:id="rId46"/>
    <p:sldId id="638" r:id="rId47"/>
    <p:sldId id="519" r:id="rId48"/>
    <p:sldId id="662" r:id="rId49"/>
    <p:sldId id="663" r:id="rId50"/>
    <p:sldId id="664" r:id="rId51"/>
    <p:sldId id="520" r:id="rId52"/>
    <p:sldId id="639" r:id="rId53"/>
    <p:sldId id="66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84994" autoAdjust="0"/>
  </p:normalViewPr>
  <p:slideViewPr>
    <p:cSldViewPr snapToGrid="0">
      <p:cViewPr>
        <p:scale>
          <a:sx n="58" d="100"/>
          <a:sy n="58" d="100"/>
        </p:scale>
        <p:origin x="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9DD9F-8F07-47CE-B3CB-03B9F7949B69}" type="datetimeFigureOut">
              <a:rPr lang="en-US" smtClean="0"/>
              <a:t>7/28/2022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047AA-A789-45BB-A23F-E1FE1D35F7B2}" type="slidenum">
              <a:rPr lang="en-US" smtClean="0"/>
              <a:t>‹#›</a:t>
            </a:fld>
            <a:endParaRPr lang="en-US"/>
          </a:p>
        </p:txBody>
      </p:sp>
    </p:spTree>
    <p:extLst>
      <p:ext uri="{BB962C8B-B14F-4D97-AF65-F5344CB8AC3E}">
        <p14:creationId xmlns:p14="http://schemas.microsoft.com/office/powerpoint/2010/main" val="2509857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4738D-6914-45D7-9044-8D2B4B359FE1}"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243" name="Rectangle 2"/>
          <p:cNvSpPr>
            <a:spLocks noGrp="1" noRot="1" noChangeAspect="1" noChangeArrowheads="1" noTextEdit="1"/>
          </p:cNvSpPr>
          <p:nvPr>
            <p:ph type="sldImg"/>
          </p:nvPr>
        </p:nvSpPr>
        <p:spPr>
          <a:xfrm>
            <a:off x="381000" y="685800"/>
            <a:ext cx="6096000" cy="3429000"/>
          </a:xfrm>
          <a:ln/>
        </p:spPr>
      </p:sp>
      <p:sp>
        <p:nvSpPr>
          <p:cNvPr id="10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26646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6073CCC-FA32-42F5-933D-73B762D8C361}"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Stick</a:t>
            </a:r>
          </a:p>
          <a:p>
            <a:r>
              <a:rPr lang="en-US" altLang="en-US" dirty="0"/>
              <a:t>Did you know an Easel is made</a:t>
            </a:r>
            <a:r>
              <a:rPr lang="en-US" altLang="en-US" baseline="0" dirty="0"/>
              <a:t> of sticks?</a:t>
            </a:r>
          </a:p>
          <a:p>
            <a:r>
              <a:rPr lang="en-US" altLang="en-US" baseline="0" dirty="0"/>
              <a:t>Ezekiel</a:t>
            </a:r>
          </a:p>
          <a:p>
            <a:r>
              <a:rPr lang="en-US" altLang="en-US" baseline="0" dirty="0"/>
              <a:t>How long is this one? 37</a:t>
            </a:r>
          </a:p>
          <a:p>
            <a:r>
              <a:rPr lang="en-US" altLang="en-US" baseline="0" dirty="0"/>
              <a:t>The scrolls of scriptures were also called sticks. </a:t>
            </a:r>
          </a:p>
          <a:p>
            <a:r>
              <a:rPr lang="en-US" altLang="en-US" baseline="0" dirty="0"/>
              <a:t>How much did they weigh? </a:t>
            </a:r>
          </a:p>
          <a:p>
            <a:r>
              <a:rPr lang="en-US" altLang="en-US" baseline="0" dirty="0"/>
              <a:t>How much did those </a:t>
            </a:r>
            <a:r>
              <a:rPr lang="en-US" altLang="en-US" baseline="0" dirty="0" err="1"/>
              <a:t>wa</a:t>
            </a:r>
            <a:endParaRPr lang="en-US" altLang="en-US" dirty="0"/>
          </a:p>
        </p:txBody>
      </p:sp>
    </p:spTree>
    <p:extLst>
      <p:ext uri="{BB962C8B-B14F-4D97-AF65-F5344CB8AC3E}">
        <p14:creationId xmlns:p14="http://schemas.microsoft.com/office/powerpoint/2010/main" val="3223909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6105726-0560-4C23-B109-82853018DB0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54942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0FE066-14DE-46DE-8D07-AE6C7309FA36}"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Secrets</a:t>
            </a:r>
          </a:p>
          <a:p>
            <a:r>
              <a:rPr lang="en-US" altLang="en-US" dirty="0"/>
              <a:t>When you are</a:t>
            </a:r>
            <a:r>
              <a:rPr lang="en-US" altLang="en-US" baseline="0" dirty="0"/>
              <a:t> whispering a secret, it can sound like the sound A Mouse (Amos) makes. </a:t>
            </a:r>
            <a:r>
              <a:rPr lang="en-US" altLang="en-US" baseline="0" dirty="0" err="1"/>
              <a:t>Spsss</a:t>
            </a:r>
            <a:r>
              <a:rPr lang="en-US" altLang="en-US" baseline="0" dirty="0"/>
              <a:t> </a:t>
            </a:r>
            <a:r>
              <a:rPr lang="en-US" altLang="en-US" baseline="0" dirty="0" err="1"/>
              <a:t>Spsss</a:t>
            </a:r>
            <a:r>
              <a:rPr lang="en-US" altLang="en-US" baseline="0" dirty="0"/>
              <a:t>…</a:t>
            </a:r>
          </a:p>
          <a:p>
            <a:r>
              <a:rPr lang="en-US" altLang="en-US" baseline="0" dirty="0"/>
              <a:t>How many prophets does God reveal His secrets to in the First Presidency?</a:t>
            </a:r>
          </a:p>
          <a:p>
            <a:r>
              <a:rPr lang="en-US" altLang="en-US" baseline="0" dirty="0"/>
              <a:t>That helps us get to Heaven. </a:t>
            </a:r>
            <a:endParaRPr lang="en-US" altLang="en-US" dirty="0"/>
          </a:p>
        </p:txBody>
      </p:sp>
    </p:spTree>
    <p:extLst>
      <p:ext uri="{BB962C8B-B14F-4D97-AF65-F5344CB8AC3E}">
        <p14:creationId xmlns:p14="http://schemas.microsoft.com/office/powerpoint/2010/main" val="1711799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45FBEF-8417-4111-BC87-EF2C9B12F6B6}"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Will a Man Rob</a:t>
            </a:r>
            <a:r>
              <a:rPr lang="en-US" altLang="en-US" baseline="0" dirty="0"/>
              <a:t> God?  </a:t>
            </a:r>
          </a:p>
          <a:p>
            <a:r>
              <a:rPr lang="en-US" altLang="en-US" baseline="0" dirty="0"/>
              <a:t>You know that statement is talking about Tithing.</a:t>
            </a:r>
          </a:p>
          <a:p>
            <a:r>
              <a:rPr lang="en-US" altLang="en-US" baseline="0" dirty="0"/>
              <a:t>One way to pay your Tithing is through the “Mail Guy” Malachi.</a:t>
            </a:r>
          </a:p>
          <a:p>
            <a:r>
              <a:rPr lang="en-US" altLang="en-US" baseline="0" dirty="0"/>
              <a:t>At Church, you can only give your tithing to one of the  ___ members of the bishopric?</a:t>
            </a:r>
          </a:p>
          <a:p>
            <a:r>
              <a:rPr lang="en-US" altLang="en-US" baseline="0" dirty="0"/>
              <a:t>A baptized member (8) promises to pay their 10</a:t>
            </a:r>
            <a:r>
              <a:rPr lang="en-US" altLang="en-US" baseline="30000" dirty="0"/>
              <a:t>th</a:t>
            </a:r>
            <a:r>
              <a:rPr lang="en-US" altLang="en-US" baseline="0" dirty="0"/>
              <a:t>. </a:t>
            </a:r>
            <a:endParaRPr lang="en-US" altLang="en-US" dirty="0"/>
          </a:p>
        </p:txBody>
      </p:sp>
    </p:spTree>
    <p:extLst>
      <p:ext uri="{BB962C8B-B14F-4D97-AF65-F5344CB8AC3E}">
        <p14:creationId xmlns:p14="http://schemas.microsoft.com/office/powerpoint/2010/main" val="3735781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CDE8448-3281-43A2-83F3-79C25C8DD48A}"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Turn Hearts of Father.</a:t>
            </a:r>
          </a:p>
          <a:p>
            <a:r>
              <a:rPr lang="en-US" altLang="en-US" dirty="0"/>
              <a:t>Here is a father. </a:t>
            </a:r>
          </a:p>
          <a:p>
            <a:r>
              <a:rPr lang="en-US" altLang="en-US" dirty="0"/>
              <a:t>He says…</a:t>
            </a:r>
          </a:p>
          <a:p>
            <a:r>
              <a:rPr lang="en-US" altLang="en-US" dirty="0"/>
              <a:t>Did you know we were all asked to compile at least</a:t>
            </a:r>
            <a:r>
              <a:rPr lang="en-US" altLang="en-US" baseline="0" dirty="0"/>
              <a:t> 4 Generations?</a:t>
            </a:r>
          </a:p>
          <a:p>
            <a:r>
              <a:rPr lang="en-US" altLang="en-US" baseline="0" dirty="0"/>
              <a:t>4 5 and 6</a:t>
            </a:r>
            <a:endParaRPr lang="en-US" altLang="en-US" dirty="0"/>
          </a:p>
        </p:txBody>
      </p:sp>
    </p:spTree>
    <p:extLst>
      <p:ext uri="{BB962C8B-B14F-4D97-AF65-F5344CB8AC3E}">
        <p14:creationId xmlns:p14="http://schemas.microsoft.com/office/powerpoint/2010/main" val="1017412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6105726-0560-4C23-B109-82853018DB0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When you say “Woe” you hold your 5 fingers </a:t>
            </a:r>
            <a:r>
              <a:rPr lang="en-US" altLang="en-US"/>
              <a:t>out.</a:t>
            </a:r>
          </a:p>
          <a:p>
            <a:r>
              <a:rPr lang="en-US" altLang="en-US"/>
              <a:t>Call </a:t>
            </a:r>
            <a:r>
              <a:rPr lang="en-US" altLang="en-US" dirty="0"/>
              <a:t>Evil Good</a:t>
            </a:r>
          </a:p>
          <a:p>
            <a:r>
              <a:rPr lang="en-US" altLang="en-US" dirty="0"/>
              <a:t>You don’t want to do that.  </a:t>
            </a:r>
          </a:p>
          <a:p>
            <a:r>
              <a:rPr lang="en-US" altLang="en-US" dirty="0"/>
              <a:t>How many</a:t>
            </a:r>
            <a:r>
              <a:rPr lang="en-US" altLang="en-US" baseline="0" dirty="0"/>
              <a:t> fingers is he holding up on each hand?</a:t>
            </a:r>
          </a:p>
          <a:p>
            <a:r>
              <a:rPr lang="en-US" altLang="en-US" baseline="0" dirty="0"/>
              <a:t>How many fingers are they holding up?</a:t>
            </a:r>
            <a:endParaRPr lang="en-US" altLang="en-US" dirty="0"/>
          </a:p>
        </p:txBody>
      </p:sp>
    </p:spTree>
    <p:extLst>
      <p:ext uri="{BB962C8B-B14F-4D97-AF65-F5344CB8AC3E}">
        <p14:creationId xmlns:p14="http://schemas.microsoft.com/office/powerpoint/2010/main" val="3574508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CA300C-9FEB-464D-95E4-63BC19DF2BB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Marvelous Work and A Wonder</a:t>
            </a:r>
          </a:p>
          <a:p>
            <a:r>
              <a:rPr lang="en-US" altLang="en-US" dirty="0"/>
              <a:t>There is that guy</a:t>
            </a:r>
            <a:r>
              <a:rPr lang="en-US" altLang="en-US" baseline="0" dirty="0"/>
              <a:t> saying “I Say Ah” again.</a:t>
            </a:r>
            <a:endParaRPr lang="en-US" altLang="en-US" dirty="0"/>
          </a:p>
          <a:p>
            <a:r>
              <a:rPr lang="en-US" altLang="en-US" dirty="0"/>
              <a:t>What was a Marvelous work and wonder?  =</a:t>
            </a:r>
            <a:r>
              <a:rPr lang="en-US" altLang="en-US" baseline="0" dirty="0"/>
              <a:t> Started with the first vision</a:t>
            </a:r>
          </a:p>
          <a:p>
            <a:r>
              <a:rPr lang="en-US" altLang="en-US" baseline="0" dirty="0"/>
              <a:t>Did you know that was a leap year?  How are those years different in February? 29 days.</a:t>
            </a:r>
          </a:p>
          <a:p>
            <a:r>
              <a:rPr lang="en-US" altLang="en-US" baseline="0" dirty="0"/>
              <a:t>How old was Joseph when he started to pray about which church to join?  </a:t>
            </a:r>
          </a:p>
          <a:p>
            <a:r>
              <a:rPr lang="en-US" altLang="en-US" baseline="0" dirty="0"/>
              <a:t>What age when the vision happed? </a:t>
            </a:r>
            <a:endParaRPr lang="en-US" altLang="en-US" dirty="0"/>
          </a:p>
        </p:txBody>
      </p:sp>
    </p:spTree>
    <p:extLst>
      <p:ext uri="{BB962C8B-B14F-4D97-AF65-F5344CB8AC3E}">
        <p14:creationId xmlns:p14="http://schemas.microsoft.com/office/powerpoint/2010/main" val="3599818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CA300C-9FEB-464D-95E4-63BC19DF2BB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Marvelous Work and A Wonder</a:t>
            </a:r>
          </a:p>
          <a:p>
            <a:r>
              <a:rPr lang="en-US" altLang="en-US" dirty="0"/>
              <a:t>There is that guy</a:t>
            </a:r>
            <a:r>
              <a:rPr lang="en-US" altLang="en-US" baseline="0" dirty="0"/>
              <a:t> saying “I Say Ah” again.</a:t>
            </a:r>
            <a:endParaRPr lang="en-US" altLang="en-US" dirty="0"/>
          </a:p>
          <a:p>
            <a:r>
              <a:rPr lang="en-US" altLang="en-US" dirty="0"/>
              <a:t>What was a Marvelous work and wonder?  =</a:t>
            </a:r>
            <a:r>
              <a:rPr lang="en-US" altLang="en-US" baseline="0" dirty="0"/>
              <a:t> Started with the first vision</a:t>
            </a:r>
          </a:p>
          <a:p>
            <a:r>
              <a:rPr lang="en-US" altLang="en-US" baseline="0" dirty="0"/>
              <a:t>Did you know that was a leap year?  How are those years different in February? 29 days.</a:t>
            </a:r>
          </a:p>
          <a:p>
            <a:r>
              <a:rPr lang="en-US" altLang="en-US" baseline="0" dirty="0"/>
              <a:t>How old was Joseph when he started to pray about which church to join?  </a:t>
            </a:r>
          </a:p>
          <a:p>
            <a:r>
              <a:rPr lang="en-US" altLang="en-US" baseline="0" dirty="0"/>
              <a:t>What age when the vision happed? </a:t>
            </a:r>
            <a:endParaRPr lang="en-US" altLang="en-US" dirty="0"/>
          </a:p>
        </p:txBody>
      </p:sp>
    </p:spTree>
    <p:extLst>
      <p:ext uri="{BB962C8B-B14F-4D97-AF65-F5344CB8AC3E}">
        <p14:creationId xmlns:p14="http://schemas.microsoft.com/office/powerpoint/2010/main" val="2636692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99AD9A-190C-441D-A3CC-C9D345776988}"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Jesus</a:t>
            </a:r>
            <a:r>
              <a:rPr lang="en-US" altLang="en-US" baseline="0" dirty="0"/>
              <a:t> Suffered.</a:t>
            </a:r>
          </a:p>
          <a:p>
            <a:r>
              <a:rPr lang="en-US" altLang="en-US" baseline="0" dirty="0"/>
              <a:t>I-See-Ah….</a:t>
            </a:r>
          </a:p>
          <a:p>
            <a:r>
              <a:rPr lang="en-US" altLang="en-US" baseline="0" dirty="0"/>
              <a:t>The cross could be called a filthy tree (53). Acts 5:30; 10:39; 13:29…</a:t>
            </a:r>
          </a:p>
          <a:p>
            <a:r>
              <a:rPr lang="en-US" altLang="en-US" baseline="0" dirty="0"/>
              <a:t>Do you know what time they took Jesus’ body from the cross? 3-5pm. </a:t>
            </a:r>
            <a:endParaRPr lang="en-US" altLang="en-US" dirty="0"/>
          </a:p>
        </p:txBody>
      </p:sp>
    </p:spTree>
    <p:extLst>
      <p:ext uri="{BB962C8B-B14F-4D97-AF65-F5344CB8AC3E}">
        <p14:creationId xmlns:p14="http://schemas.microsoft.com/office/powerpoint/2010/main" val="2743622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6105726-0560-4C23-B109-82853018DB0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a:t>
            </a:r>
          </a:p>
          <a:p>
            <a:r>
              <a:rPr lang="en-US" altLang="en-US" dirty="0"/>
              <a:t>Did</a:t>
            </a:r>
            <a:r>
              <a:rPr lang="en-US" altLang="en-US" baseline="0" dirty="0"/>
              <a:t> you know there are some age factors?  58 should fast</a:t>
            </a:r>
          </a:p>
          <a:p>
            <a:r>
              <a:rPr lang="en-US" altLang="en-US" baseline="0" dirty="0"/>
              <a:t>6-7 year olds should start considering it. </a:t>
            </a:r>
            <a:endParaRPr lang="en-US" altLang="en-US" dirty="0"/>
          </a:p>
        </p:txBody>
      </p:sp>
    </p:spTree>
    <p:extLst>
      <p:ext uri="{BB962C8B-B14F-4D97-AF65-F5344CB8AC3E}">
        <p14:creationId xmlns:p14="http://schemas.microsoft.com/office/powerpoint/2010/main" val="107247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6105726-0560-4C23-B109-82853018DB0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Sabbath</a:t>
            </a:r>
          </a:p>
          <a:p>
            <a:r>
              <a:rPr lang="en-US" altLang="en-US" dirty="0"/>
              <a:t>Don’t go spending money on a date on the Sabbath.</a:t>
            </a:r>
          </a:p>
          <a:p>
            <a:r>
              <a:rPr lang="en-US" altLang="en-US" dirty="0"/>
              <a:t>Even</a:t>
            </a:r>
            <a:r>
              <a:rPr lang="en-US" altLang="en-US" baseline="0" dirty="0"/>
              <a:t> a “</a:t>
            </a:r>
            <a:r>
              <a:rPr lang="en-US" altLang="en-US" baseline="0" dirty="0" err="1"/>
              <a:t>Thrify</a:t>
            </a:r>
            <a:r>
              <a:rPr lang="en-US" altLang="en-US" baseline="0" dirty="0"/>
              <a:t> Date” 58</a:t>
            </a:r>
          </a:p>
          <a:p>
            <a:r>
              <a:rPr lang="en-US" altLang="en-US" baseline="0" dirty="0"/>
              <a:t>13-14 year olds should not be dating. </a:t>
            </a:r>
            <a:endParaRPr lang="en-US" altLang="en-US" dirty="0"/>
          </a:p>
        </p:txBody>
      </p:sp>
    </p:spTree>
    <p:extLst>
      <p:ext uri="{BB962C8B-B14F-4D97-AF65-F5344CB8AC3E}">
        <p14:creationId xmlns:p14="http://schemas.microsoft.com/office/powerpoint/2010/main" val="58596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6105726-0560-4C23-B109-82853018DB0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Jeremiah</a:t>
            </a:r>
          </a:p>
          <a:p>
            <a:r>
              <a:rPr lang="en-US" altLang="en-US" dirty="0"/>
              <a:t>Do</a:t>
            </a:r>
            <a:r>
              <a:rPr lang="en-US" altLang="en-US" baseline="0" dirty="0"/>
              <a:t> you know this kids name?  Jeremiah.</a:t>
            </a:r>
          </a:p>
          <a:p>
            <a:r>
              <a:rPr lang="en-US" altLang="en-US" baseline="0" dirty="0"/>
              <a:t>Foreordained before his 1</a:t>
            </a:r>
            <a:r>
              <a:rPr lang="en-US" altLang="en-US" baseline="30000" dirty="0"/>
              <a:t>st</a:t>
            </a:r>
            <a:r>
              <a:rPr lang="en-US" altLang="en-US" baseline="0" dirty="0"/>
              <a:t> Year of life.</a:t>
            </a:r>
          </a:p>
          <a:p>
            <a:r>
              <a:rPr lang="en-US" altLang="en-US" baseline="0" dirty="0"/>
              <a:t>How old does he look?  Preschool 4-5</a:t>
            </a:r>
            <a:endParaRPr lang="en-US" altLang="en-US" dirty="0"/>
          </a:p>
        </p:txBody>
      </p:sp>
    </p:spTree>
    <p:extLst>
      <p:ext uri="{BB962C8B-B14F-4D97-AF65-F5344CB8AC3E}">
        <p14:creationId xmlns:p14="http://schemas.microsoft.com/office/powerpoint/2010/main" val="50531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6105726-0560-4C23-B109-82853018DB0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Jeremiah</a:t>
            </a:r>
          </a:p>
          <a:p>
            <a:r>
              <a:rPr lang="en-US" altLang="en-US" dirty="0"/>
              <a:t>Do</a:t>
            </a:r>
            <a:r>
              <a:rPr lang="en-US" altLang="en-US" baseline="0" dirty="0"/>
              <a:t> you know this kids name?  Jeremiah.</a:t>
            </a:r>
          </a:p>
          <a:p>
            <a:r>
              <a:rPr lang="en-US" altLang="en-US" baseline="0" dirty="0"/>
              <a:t>Foreordained before his 1</a:t>
            </a:r>
            <a:r>
              <a:rPr lang="en-US" altLang="en-US" baseline="30000" dirty="0"/>
              <a:t>st</a:t>
            </a:r>
            <a:r>
              <a:rPr lang="en-US" altLang="en-US" baseline="0" dirty="0"/>
              <a:t> Year of life.</a:t>
            </a:r>
          </a:p>
          <a:p>
            <a:r>
              <a:rPr lang="en-US" altLang="en-US" baseline="0" dirty="0"/>
              <a:t>How old does he look?  Preschool 4-5</a:t>
            </a:r>
            <a:endParaRPr lang="en-US" altLang="en-US" dirty="0"/>
          </a:p>
        </p:txBody>
      </p:sp>
    </p:spTree>
    <p:extLst>
      <p:ext uri="{BB962C8B-B14F-4D97-AF65-F5344CB8AC3E}">
        <p14:creationId xmlns:p14="http://schemas.microsoft.com/office/powerpoint/2010/main" val="2706303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1D615C-3551-40A7-9D70-1CBE3F306E49}" type="slidenum">
              <a:rPr lang="en-US" altLang="en-US"/>
              <a:pPr>
                <a:defRPr/>
              </a:pPr>
              <a:t>‹#›</a:t>
            </a:fld>
            <a:endParaRPr lang="en-US" altLang="en-US"/>
          </a:p>
        </p:txBody>
      </p:sp>
    </p:spTree>
    <p:extLst>
      <p:ext uri="{BB962C8B-B14F-4D97-AF65-F5344CB8AC3E}">
        <p14:creationId xmlns:p14="http://schemas.microsoft.com/office/powerpoint/2010/main" val="208838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2AB9FB-F92A-4A65-B22B-ADF2E325B896}" type="slidenum">
              <a:rPr lang="en-US" altLang="en-US"/>
              <a:pPr>
                <a:defRPr/>
              </a:pPr>
              <a:t>‹#›</a:t>
            </a:fld>
            <a:endParaRPr lang="en-US" altLang="en-US"/>
          </a:p>
        </p:txBody>
      </p:sp>
    </p:spTree>
    <p:extLst>
      <p:ext uri="{BB962C8B-B14F-4D97-AF65-F5344CB8AC3E}">
        <p14:creationId xmlns:p14="http://schemas.microsoft.com/office/powerpoint/2010/main" val="356021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43E754-319F-46DC-ADA6-44251530BF48}" type="slidenum">
              <a:rPr lang="en-US" altLang="en-US"/>
              <a:pPr>
                <a:defRPr/>
              </a:pPr>
              <a:t>‹#›</a:t>
            </a:fld>
            <a:endParaRPr lang="en-US" altLang="en-US"/>
          </a:p>
        </p:txBody>
      </p:sp>
    </p:spTree>
    <p:extLst>
      <p:ext uri="{BB962C8B-B14F-4D97-AF65-F5344CB8AC3E}">
        <p14:creationId xmlns:p14="http://schemas.microsoft.com/office/powerpoint/2010/main" val="2254111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EC2A6-90C7-48F3-BD10-FCFDD9D046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313F0D-06E5-4BB7-9951-E0F57F221B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329587-AB7E-4927-A642-CE02DEA14132}"/>
              </a:ext>
            </a:extLst>
          </p:cNvPr>
          <p:cNvSpPr>
            <a:spLocks noGrp="1"/>
          </p:cNvSpPr>
          <p:nvPr>
            <p:ph type="dt" sz="half" idx="10"/>
          </p:nvPr>
        </p:nvSpPr>
        <p:spPr/>
        <p:txBody>
          <a:bodyPr/>
          <a:lstStyle/>
          <a:p>
            <a:fld id="{57A36F98-F990-4607-8420-42E85E744D75}" type="datetimeFigureOut">
              <a:rPr lang="en-US" smtClean="0"/>
              <a:t>7/28/2022</a:t>
            </a:fld>
            <a:endParaRPr lang="en-US"/>
          </a:p>
        </p:txBody>
      </p:sp>
      <p:sp>
        <p:nvSpPr>
          <p:cNvPr id="5" name="Footer Placeholder 4">
            <a:extLst>
              <a:ext uri="{FF2B5EF4-FFF2-40B4-BE49-F238E27FC236}">
                <a16:creationId xmlns:a16="http://schemas.microsoft.com/office/drawing/2014/main" id="{5E883E3A-FD41-4FF3-A92A-2B01AA3A2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17F9BC-C541-4A45-B341-3E2E4DC20A0D}"/>
              </a:ext>
            </a:extLst>
          </p:cNvPr>
          <p:cNvSpPr>
            <a:spLocks noGrp="1"/>
          </p:cNvSpPr>
          <p:nvPr>
            <p:ph type="sldNum" sz="quarter" idx="12"/>
          </p:nvPr>
        </p:nvSpPr>
        <p:spPr/>
        <p:txBody>
          <a:bodyPr/>
          <a:lstStyle/>
          <a:p>
            <a:fld id="{A0A08FCA-F675-45D8-A62E-06DC8F7B60E3}" type="slidenum">
              <a:rPr lang="en-US" smtClean="0"/>
              <a:t>‹#›</a:t>
            </a:fld>
            <a:endParaRPr lang="en-US"/>
          </a:p>
        </p:txBody>
      </p:sp>
    </p:spTree>
    <p:extLst>
      <p:ext uri="{BB962C8B-B14F-4D97-AF65-F5344CB8AC3E}">
        <p14:creationId xmlns:p14="http://schemas.microsoft.com/office/powerpoint/2010/main" val="3280499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2A9F-5582-4E59-A840-69163963F9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643097-448E-4B64-9AD3-F176D6728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FE02C-57A0-4242-815C-7CE6F0E3A9C4}"/>
              </a:ext>
            </a:extLst>
          </p:cNvPr>
          <p:cNvSpPr>
            <a:spLocks noGrp="1"/>
          </p:cNvSpPr>
          <p:nvPr>
            <p:ph type="dt" sz="half" idx="10"/>
          </p:nvPr>
        </p:nvSpPr>
        <p:spPr/>
        <p:txBody>
          <a:bodyPr/>
          <a:lstStyle/>
          <a:p>
            <a:fld id="{57A36F98-F990-4607-8420-42E85E744D75}" type="datetimeFigureOut">
              <a:rPr lang="en-US" smtClean="0"/>
              <a:t>7/28/2022</a:t>
            </a:fld>
            <a:endParaRPr lang="en-US"/>
          </a:p>
        </p:txBody>
      </p:sp>
      <p:sp>
        <p:nvSpPr>
          <p:cNvPr id="5" name="Footer Placeholder 4">
            <a:extLst>
              <a:ext uri="{FF2B5EF4-FFF2-40B4-BE49-F238E27FC236}">
                <a16:creationId xmlns:a16="http://schemas.microsoft.com/office/drawing/2014/main" id="{E12FFD9A-381A-4D0D-BA4D-092EC4AE9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53C785-6008-45B4-A3DE-423E1DED962A}"/>
              </a:ext>
            </a:extLst>
          </p:cNvPr>
          <p:cNvSpPr>
            <a:spLocks noGrp="1"/>
          </p:cNvSpPr>
          <p:nvPr>
            <p:ph type="sldNum" sz="quarter" idx="12"/>
          </p:nvPr>
        </p:nvSpPr>
        <p:spPr/>
        <p:txBody>
          <a:bodyPr/>
          <a:lstStyle/>
          <a:p>
            <a:fld id="{A0A08FCA-F675-45D8-A62E-06DC8F7B60E3}" type="slidenum">
              <a:rPr lang="en-US" smtClean="0"/>
              <a:t>‹#›</a:t>
            </a:fld>
            <a:endParaRPr lang="en-US"/>
          </a:p>
        </p:txBody>
      </p:sp>
    </p:spTree>
    <p:extLst>
      <p:ext uri="{BB962C8B-B14F-4D97-AF65-F5344CB8AC3E}">
        <p14:creationId xmlns:p14="http://schemas.microsoft.com/office/powerpoint/2010/main" val="2333248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AABC1-B210-4284-9D9F-79D592BB5E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451BC0-B3EB-44C0-845A-11F758C940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88D3BD-94D5-4CD4-A954-39808FB2D1E1}"/>
              </a:ext>
            </a:extLst>
          </p:cNvPr>
          <p:cNvSpPr>
            <a:spLocks noGrp="1"/>
          </p:cNvSpPr>
          <p:nvPr>
            <p:ph type="dt" sz="half" idx="10"/>
          </p:nvPr>
        </p:nvSpPr>
        <p:spPr/>
        <p:txBody>
          <a:bodyPr/>
          <a:lstStyle/>
          <a:p>
            <a:fld id="{57A36F98-F990-4607-8420-42E85E744D75}" type="datetimeFigureOut">
              <a:rPr lang="en-US" smtClean="0"/>
              <a:t>7/28/2022</a:t>
            </a:fld>
            <a:endParaRPr lang="en-US"/>
          </a:p>
        </p:txBody>
      </p:sp>
      <p:sp>
        <p:nvSpPr>
          <p:cNvPr id="5" name="Footer Placeholder 4">
            <a:extLst>
              <a:ext uri="{FF2B5EF4-FFF2-40B4-BE49-F238E27FC236}">
                <a16:creationId xmlns:a16="http://schemas.microsoft.com/office/drawing/2014/main" id="{082084D8-F20B-4CDC-B28E-95C2A6053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434393-EA19-4BB4-AB05-4AC82A3F81CA}"/>
              </a:ext>
            </a:extLst>
          </p:cNvPr>
          <p:cNvSpPr>
            <a:spLocks noGrp="1"/>
          </p:cNvSpPr>
          <p:nvPr>
            <p:ph type="sldNum" sz="quarter" idx="12"/>
          </p:nvPr>
        </p:nvSpPr>
        <p:spPr/>
        <p:txBody>
          <a:bodyPr/>
          <a:lstStyle/>
          <a:p>
            <a:fld id="{A0A08FCA-F675-45D8-A62E-06DC8F7B60E3}" type="slidenum">
              <a:rPr lang="en-US" smtClean="0"/>
              <a:t>‹#›</a:t>
            </a:fld>
            <a:endParaRPr lang="en-US"/>
          </a:p>
        </p:txBody>
      </p:sp>
    </p:spTree>
    <p:extLst>
      <p:ext uri="{BB962C8B-B14F-4D97-AF65-F5344CB8AC3E}">
        <p14:creationId xmlns:p14="http://schemas.microsoft.com/office/powerpoint/2010/main" val="2174253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61567-535B-46AE-ADDB-A75DAB5211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DA08EE-F630-4A33-B161-515F821E2B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E88D30-E83C-41CF-82D1-D2B14A157D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E99231-BDE9-4778-9998-ED38B4DB85DD}"/>
              </a:ext>
            </a:extLst>
          </p:cNvPr>
          <p:cNvSpPr>
            <a:spLocks noGrp="1"/>
          </p:cNvSpPr>
          <p:nvPr>
            <p:ph type="dt" sz="half" idx="10"/>
          </p:nvPr>
        </p:nvSpPr>
        <p:spPr/>
        <p:txBody>
          <a:bodyPr/>
          <a:lstStyle/>
          <a:p>
            <a:fld id="{57A36F98-F990-4607-8420-42E85E744D75}" type="datetimeFigureOut">
              <a:rPr lang="en-US" smtClean="0"/>
              <a:t>7/28/2022</a:t>
            </a:fld>
            <a:endParaRPr lang="en-US"/>
          </a:p>
        </p:txBody>
      </p:sp>
      <p:sp>
        <p:nvSpPr>
          <p:cNvPr id="6" name="Footer Placeholder 5">
            <a:extLst>
              <a:ext uri="{FF2B5EF4-FFF2-40B4-BE49-F238E27FC236}">
                <a16:creationId xmlns:a16="http://schemas.microsoft.com/office/drawing/2014/main" id="{B55AC951-7D75-4A77-B5A3-4A8B8B699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726B78-F2C7-4637-9506-5D71B54B03A7}"/>
              </a:ext>
            </a:extLst>
          </p:cNvPr>
          <p:cNvSpPr>
            <a:spLocks noGrp="1"/>
          </p:cNvSpPr>
          <p:nvPr>
            <p:ph type="sldNum" sz="quarter" idx="12"/>
          </p:nvPr>
        </p:nvSpPr>
        <p:spPr/>
        <p:txBody>
          <a:bodyPr/>
          <a:lstStyle/>
          <a:p>
            <a:fld id="{A0A08FCA-F675-45D8-A62E-06DC8F7B60E3}" type="slidenum">
              <a:rPr lang="en-US" smtClean="0"/>
              <a:t>‹#›</a:t>
            </a:fld>
            <a:endParaRPr lang="en-US"/>
          </a:p>
        </p:txBody>
      </p:sp>
    </p:spTree>
    <p:extLst>
      <p:ext uri="{BB962C8B-B14F-4D97-AF65-F5344CB8AC3E}">
        <p14:creationId xmlns:p14="http://schemas.microsoft.com/office/powerpoint/2010/main" val="2359216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DC6CE-FB3C-4BFA-836B-2B84505505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C6BB44-814A-468A-8FDB-28D555492E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04DDD1-65ED-440F-ACC0-B8A7041825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78ACBB-94DF-4B1F-BF38-6733423FA7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11F7F8-F088-49F3-BC7D-A5F56F39E6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E67B10-E84B-4BF2-9493-E5C4656F6F23}"/>
              </a:ext>
            </a:extLst>
          </p:cNvPr>
          <p:cNvSpPr>
            <a:spLocks noGrp="1"/>
          </p:cNvSpPr>
          <p:nvPr>
            <p:ph type="dt" sz="half" idx="10"/>
          </p:nvPr>
        </p:nvSpPr>
        <p:spPr/>
        <p:txBody>
          <a:bodyPr/>
          <a:lstStyle/>
          <a:p>
            <a:fld id="{57A36F98-F990-4607-8420-42E85E744D75}" type="datetimeFigureOut">
              <a:rPr lang="en-US" smtClean="0"/>
              <a:t>7/28/2022</a:t>
            </a:fld>
            <a:endParaRPr lang="en-US"/>
          </a:p>
        </p:txBody>
      </p:sp>
      <p:sp>
        <p:nvSpPr>
          <p:cNvPr id="8" name="Footer Placeholder 7">
            <a:extLst>
              <a:ext uri="{FF2B5EF4-FFF2-40B4-BE49-F238E27FC236}">
                <a16:creationId xmlns:a16="http://schemas.microsoft.com/office/drawing/2014/main" id="{16CB4C18-63FF-4B31-9A89-1275EEB84B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FFF18C-A85D-420C-B80A-7C0926BDC9C7}"/>
              </a:ext>
            </a:extLst>
          </p:cNvPr>
          <p:cNvSpPr>
            <a:spLocks noGrp="1"/>
          </p:cNvSpPr>
          <p:nvPr>
            <p:ph type="sldNum" sz="quarter" idx="12"/>
          </p:nvPr>
        </p:nvSpPr>
        <p:spPr/>
        <p:txBody>
          <a:bodyPr/>
          <a:lstStyle/>
          <a:p>
            <a:fld id="{A0A08FCA-F675-45D8-A62E-06DC8F7B60E3}" type="slidenum">
              <a:rPr lang="en-US" smtClean="0"/>
              <a:t>‹#›</a:t>
            </a:fld>
            <a:endParaRPr lang="en-US"/>
          </a:p>
        </p:txBody>
      </p:sp>
    </p:spTree>
    <p:extLst>
      <p:ext uri="{BB962C8B-B14F-4D97-AF65-F5344CB8AC3E}">
        <p14:creationId xmlns:p14="http://schemas.microsoft.com/office/powerpoint/2010/main" val="1747844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8F4B9-B7E9-4FD3-9FC0-C1EE149311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E0D4F4-81F2-441D-AB3D-1C56FD41FF9B}"/>
              </a:ext>
            </a:extLst>
          </p:cNvPr>
          <p:cNvSpPr>
            <a:spLocks noGrp="1"/>
          </p:cNvSpPr>
          <p:nvPr>
            <p:ph type="dt" sz="half" idx="10"/>
          </p:nvPr>
        </p:nvSpPr>
        <p:spPr/>
        <p:txBody>
          <a:bodyPr/>
          <a:lstStyle/>
          <a:p>
            <a:fld id="{57A36F98-F990-4607-8420-42E85E744D75}" type="datetimeFigureOut">
              <a:rPr lang="en-US" smtClean="0"/>
              <a:t>7/28/2022</a:t>
            </a:fld>
            <a:endParaRPr lang="en-US"/>
          </a:p>
        </p:txBody>
      </p:sp>
      <p:sp>
        <p:nvSpPr>
          <p:cNvPr id="4" name="Footer Placeholder 3">
            <a:extLst>
              <a:ext uri="{FF2B5EF4-FFF2-40B4-BE49-F238E27FC236}">
                <a16:creationId xmlns:a16="http://schemas.microsoft.com/office/drawing/2014/main" id="{F12594E6-8654-40BE-95C0-8B870E9690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497569-134C-4960-B37C-9980E61B200E}"/>
              </a:ext>
            </a:extLst>
          </p:cNvPr>
          <p:cNvSpPr>
            <a:spLocks noGrp="1"/>
          </p:cNvSpPr>
          <p:nvPr>
            <p:ph type="sldNum" sz="quarter" idx="12"/>
          </p:nvPr>
        </p:nvSpPr>
        <p:spPr/>
        <p:txBody>
          <a:bodyPr/>
          <a:lstStyle/>
          <a:p>
            <a:fld id="{A0A08FCA-F675-45D8-A62E-06DC8F7B60E3}" type="slidenum">
              <a:rPr lang="en-US" smtClean="0"/>
              <a:t>‹#›</a:t>
            </a:fld>
            <a:endParaRPr lang="en-US"/>
          </a:p>
        </p:txBody>
      </p:sp>
    </p:spTree>
    <p:extLst>
      <p:ext uri="{BB962C8B-B14F-4D97-AF65-F5344CB8AC3E}">
        <p14:creationId xmlns:p14="http://schemas.microsoft.com/office/powerpoint/2010/main" val="4284083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C23582-603D-4A68-8068-BA1085AE5A51}"/>
              </a:ext>
            </a:extLst>
          </p:cNvPr>
          <p:cNvSpPr>
            <a:spLocks noGrp="1"/>
          </p:cNvSpPr>
          <p:nvPr>
            <p:ph type="dt" sz="half" idx="10"/>
          </p:nvPr>
        </p:nvSpPr>
        <p:spPr/>
        <p:txBody>
          <a:bodyPr/>
          <a:lstStyle/>
          <a:p>
            <a:fld id="{57A36F98-F990-4607-8420-42E85E744D75}" type="datetimeFigureOut">
              <a:rPr lang="en-US" smtClean="0"/>
              <a:t>7/28/2022</a:t>
            </a:fld>
            <a:endParaRPr lang="en-US"/>
          </a:p>
        </p:txBody>
      </p:sp>
      <p:sp>
        <p:nvSpPr>
          <p:cNvPr id="3" name="Footer Placeholder 2">
            <a:extLst>
              <a:ext uri="{FF2B5EF4-FFF2-40B4-BE49-F238E27FC236}">
                <a16:creationId xmlns:a16="http://schemas.microsoft.com/office/drawing/2014/main" id="{44F1BBE8-7C03-4762-B4F7-31C7AC4CB2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A6543B-D20A-48C5-B210-109858DAEBBE}"/>
              </a:ext>
            </a:extLst>
          </p:cNvPr>
          <p:cNvSpPr>
            <a:spLocks noGrp="1"/>
          </p:cNvSpPr>
          <p:nvPr>
            <p:ph type="sldNum" sz="quarter" idx="12"/>
          </p:nvPr>
        </p:nvSpPr>
        <p:spPr/>
        <p:txBody>
          <a:bodyPr/>
          <a:lstStyle/>
          <a:p>
            <a:fld id="{A0A08FCA-F675-45D8-A62E-06DC8F7B60E3}" type="slidenum">
              <a:rPr lang="en-US" smtClean="0"/>
              <a:t>‹#›</a:t>
            </a:fld>
            <a:endParaRPr lang="en-US"/>
          </a:p>
        </p:txBody>
      </p:sp>
    </p:spTree>
    <p:extLst>
      <p:ext uri="{BB962C8B-B14F-4D97-AF65-F5344CB8AC3E}">
        <p14:creationId xmlns:p14="http://schemas.microsoft.com/office/powerpoint/2010/main" val="1183579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91F80-3BFF-44D7-9B38-AD07BE3A27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A8C8BD-7299-45FF-A05D-8A40A0E80C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93D9FE-47B1-4D4C-B52D-2BDC7639E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B53B2-0332-4F53-BA7D-D61B56456887}"/>
              </a:ext>
            </a:extLst>
          </p:cNvPr>
          <p:cNvSpPr>
            <a:spLocks noGrp="1"/>
          </p:cNvSpPr>
          <p:nvPr>
            <p:ph type="dt" sz="half" idx="10"/>
          </p:nvPr>
        </p:nvSpPr>
        <p:spPr/>
        <p:txBody>
          <a:bodyPr/>
          <a:lstStyle/>
          <a:p>
            <a:fld id="{57A36F98-F990-4607-8420-42E85E744D75}" type="datetimeFigureOut">
              <a:rPr lang="en-US" smtClean="0"/>
              <a:t>7/28/2022</a:t>
            </a:fld>
            <a:endParaRPr lang="en-US"/>
          </a:p>
        </p:txBody>
      </p:sp>
      <p:sp>
        <p:nvSpPr>
          <p:cNvPr id="6" name="Footer Placeholder 5">
            <a:extLst>
              <a:ext uri="{FF2B5EF4-FFF2-40B4-BE49-F238E27FC236}">
                <a16:creationId xmlns:a16="http://schemas.microsoft.com/office/drawing/2014/main" id="{4A23DBA2-A054-43C3-8D6D-70F7CA602F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4ED547-EAC8-4868-A63B-BBB02CE01023}"/>
              </a:ext>
            </a:extLst>
          </p:cNvPr>
          <p:cNvSpPr>
            <a:spLocks noGrp="1"/>
          </p:cNvSpPr>
          <p:nvPr>
            <p:ph type="sldNum" sz="quarter" idx="12"/>
          </p:nvPr>
        </p:nvSpPr>
        <p:spPr/>
        <p:txBody>
          <a:bodyPr/>
          <a:lstStyle/>
          <a:p>
            <a:fld id="{A0A08FCA-F675-45D8-A62E-06DC8F7B60E3}" type="slidenum">
              <a:rPr lang="en-US" smtClean="0"/>
              <a:t>‹#›</a:t>
            </a:fld>
            <a:endParaRPr lang="en-US"/>
          </a:p>
        </p:txBody>
      </p:sp>
    </p:spTree>
    <p:extLst>
      <p:ext uri="{BB962C8B-B14F-4D97-AF65-F5344CB8AC3E}">
        <p14:creationId xmlns:p14="http://schemas.microsoft.com/office/powerpoint/2010/main" val="1464944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39A9B8-A8C0-459B-8ADA-E70CD3ED4B58}" type="slidenum">
              <a:rPr lang="en-US" altLang="en-US"/>
              <a:pPr>
                <a:defRPr/>
              </a:pPr>
              <a:t>‹#›</a:t>
            </a:fld>
            <a:endParaRPr lang="en-US" altLang="en-US"/>
          </a:p>
        </p:txBody>
      </p:sp>
    </p:spTree>
    <p:extLst>
      <p:ext uri="{BB962C8B-B14F-4D97-AF65-F5344CB8AC3E}">
        <p14:creationId xmlns:p14="http://schemas.microsoft.com/office/powerpoint/2010/main" val="2471758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21FA0-153F-48FB-98BF-E606564A7E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9FDFE6-82D7-4415-A52D-D4D2B0E8E9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198FF8-F156-4E86-8357-323E4C7FE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6F9B58-5AC7-474A-AE64-0EB7490BF56C}"/>
              </a:ext>
            </a:extLst>
          </p:cNvPr>
          <p:cNvSpPr>
            <a:spLocks noGrp="1"/>
          </p:cNvSpPr>
          <p:nvPr>
            <p:ph type="dt" sz="half" idx="10"/>
          </p:nvPr>
        </p:nvSpPr>
        <p:spPr/>
        <p:txBody>
          <a:bodyPr/>
          <a:lstStyle/>
          <a:p>
            <a:fld id="{57A36F98-F990-4607-8420-42E85E744D75}" type="datetimeFigureOut">
              <a:rPr lang="en-US" smtClean="0"/>
              <a:t>7/28/2022</a:t>
            </a:fld>
            <a:endParaRPr lang="en-US"/>
          </a:p>
        </p:txBody>
      </p:sp>
      <p:sp>
        <p:nvSpPr>
          <p:cNvPr id="6" name="Footer Placeholder 5">
            <a:extLst>
              <a:ext uri="{FF2B5EF4-FFF2-40B4-BE49-F238E27FC236}">
                <a16:creationId xmlns:a16="http://schemas.microsoft.com/office/drawing/2014/main" id="{6AC51616-A32F-476D-8674-2219401BD2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D55949-695A-46C5-B315-7BCB1092270C}"/>
              </a:ext>
            </a:extLst>
          </p:cNvPr>
          <p:cNvSpPr>
            <a:spLocks noGrp="1"/>
          </p:cNvSpPr>
          <p:nvPr>
            <p:ph type="sldNum" sz="quarter" idx="12"/>
          </p:nvPr>
        </p:nvSpPr>
        <p:spPr/>
        <p:txBody>
          <a:bodyPr/>
          <a:lstStyle/>
          <a:p>
            <a:fld id="{A0A08FCA-F675-45D8-A62E-06DC8F7B60E3}" type="slidenum">
              <a:rPr lang="en-US" smtClean="0"/>
              <a:t>‹#›</a:t>
            </a:fld>
            <a:endParaRPr lang="en-US"/>
          </a:p>
        </p:txBody>
      </p:sp>
    </p:spTree>
    <p:extLst>
      <p:ext uri="{BB962C8B-B14F-4D97-AF65-F5344CB8AC3E}">
        <p14:creationId xmlns:p14="http://schemas.microsoft.com/office/powerpoint/2010/main" val="1947048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BAB8-854F-476A-8840-2E8A6566FA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D6313E-1D9A-4CF5-BE75-2E59E9703E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75E5A-2C5C-4779-A341-568728902A09}"/>
              </a:ext>
            </a:extLst>
          </p:cNvPr>
          <p:cNvSpPr>
            <a:spLocks noGrp="1"/>
          </p:cNvSpPr>
          <p:nvPr>
            <p:ph type="dt" sz="half" idx="10"/>
          </p:nvPr>
        </p:nvSpPr>
        <p:spPr/>
        <p:txBody>
          <a:bodyPr/>
          <a:lstStyle/>
          <a:p>
            <a:fld id="{57A36F98-F990-4607-8420-42E85E744D75}" type="datetimeFigureOut">
              <a:rPr lang="en-US" smtClean="0"/>
              <a:t>7/28/2022</a:t>
            </a:fld>
            <a:endParaRPr lang="en-US"/>
          </a:p>
        </p:txBody>
      </p:sp>
      <p:sp>
        <p:nvSpPr>
          <p:cNvPr id="5" name="Footer Placeholder 4">
            <a:extLst>
              <a:ext uri="{FF2B5EF4-FFF2-40B4-BE49-F238E27FC236}">
                <a16:creationId xmlns:a16="http://schemas.microsoft.com/office/drawing/2014/main" id="{4E0A11FF-0420-48DC-8219-46C6866927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D98A75-42DB-439F-BEF6-80512F76B336}"/>
              </a:ext>
            </a:extLst>
          </p:cNvPr>
          <p:cNvSpPr>
            <a:spLocks noGrp="1"/>
          </p:cNvSpPr>
          <p:nvPr>
            <p:ph type="sldNum" sz="quarter" idx="12"/>
          </p:nvPr>
        </p:nvSpPr>
        <p:spPr/>
        <p:txBody>
          <a:bodyPr/>
          <a:lstStyle/>
          <a:p>
            <a:fld id="{A0A08FCA-F675-45D8-A62E-06DC8F7B60E3}" type="slidenum">
              <a:rPr lang="en-US" smtClean="0"/>
              <a:t>‹#›</a:t>
            </a:fld>
            <a:endParaRPr lang="en-US"/>
          </a:p>
        </p:txBody>
      </p:sp>
    </p:spTree>
    <p:extLst>
      <p:ext uri="{BB962C8B-B14F-4D97-AF65-F5344CB8AC3E}">
        <p14:creationId xmlns:p14="http://schemas.microsoft.com/office/powerpoint/2010/main" val="3567375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D561D4-0859-4EF8-AFDB-782DBDB678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836CE0-EB11-4C20-BDD5-71608DD31D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57168E-142D-4AA8-A01B-C125BA3C25D7}"/>
              </a:ext>
            </a:extLst>
          </p:cNvPr>
          <p:cNvSpPr>
            <a:spLocks noGrp="1"/>
          </p:cNvSpPr>
          <p:nvPr>
            <p:ph type="dt" sz="half" idx="10"/>
          </p:nvPr>
        </p:nvSpPr>
        <p:spPr/>
        <p:txBody>
          <a:bodyPr/>
          <a:lstStyle/>
          <a:p>
            <a:fld id="{57A36F98-F990-4607-8420-42E85E744D75}" type="datetimeFigureOut">
              <a:rPr lang="en-US" smtClean="0"/>
              <a:t>7/28/2022</a:t>
            </a:fld>
            <a:endParaRPr lang="en-US"/>
          </a:p>
        </p:txBody>
      </p:sp>
      <p:sp>
        <p:nvSpPr>
          <p:cNvPr id="5" name="Footer Placeholder 4">
            <a:extLst>
              <a:ext uri="{FF2B5EF4-FFF2-40B4-BE49-F238E27FC236}">
                <a16:creationId xmlns:a16="http://schemas.microsoft.com/office/drawing/2014/main" id="{12303DA2-3941-48C0-9854-4C4FC42F52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931A76-3DC0-470B-8BEB-880CD8C50859}"/>
              </a:ext>
            </a:extLst>
          </p:cNvPr>
          <p:cNvSpPr>
            <a:spLocks noGrp="1"/>
          </p:cNvSpPr>
          <p:nvPr>
            <p:ph type="sldNum" sz="quarter" idx="12"/>
          </p:nvPr>
        </p:nvSpPr>
        <p:spPr/>
        <p:txBody>
          <a:bodyPr/>
          <a:lstStyle/>
          <a:p>
            <a:fld id="{A0A08FCA-F675-45D8-A62E-06DC8F7B60E3}" type="slidenum">
              <a:rPr lang="en-US" smtClean="0"/>
              <a:t>‹#›</a:t>
            </a:fld>
            <a:endParaRPr lang="en-US"/>
          </a:p>
        </p:txBody>
      </p:sp>
    </p:spTree>
    <p:extLst>
      <p:ext uri="{BB962C8B-B14F-4D97-AF65-F5344CB8AC3E}">
        <p14:creationId xmlns:p14="http://schemas.microsoft.com/office/powerpoint/2010/main" val="3977105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76050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0144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36679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7429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8043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6388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76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D04F10-4F96-4724-9969-D0F9DEB61230}" type="slidenum">
              <a:rPr lang="en-US" altLang="en-US"/>
              <a:pPr>
                <a:defRPr/>
              </a:pPr>
              <a:t>‹#›</a:t>
            </a:fld>
            <a:endParaRPr lang="en-US" altLang="en-US"/>
          </a:p>
        </p:txBody>
      </p:sp>
    </p:spTree>
    <p:extLst>
      <p:ext uri="{BB962C8B-B14F-4D97-AF65-F5344CB8AC3E}">
        <p14:creationId xmlns:p14="http://schemas.microsoft.com/office/powerpoint/2010/main" val="1030709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41987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7256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1578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4081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AE6AAFF-2E28-463A-B87E-604BB715F3C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8829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9BF0A9E-A5FE-4E0C-AFD3-CEDE649AFB8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49629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5DA49497-7176-4564-A9A6-8493A5CBBDB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5378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91B718E2-7CCF-459A-8F0E-6C5C0CA7FB2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58621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4ED7275C-C07F-4600-A38E-5E5619E6BD5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516703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BE0D877E-3059-4BFF-AFB5-16BBA84BD72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0412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828509-30FB-40C4-9581-D4FC9D97E164}" type="slidenum">
              <a:rPr lang="en-US" altLang="en-US"/>
              <a:pPr>
                <a:defRPr/>
              </a:pPr>
              <a:t>‹#›</a:t>
            </a:fld>
            <a:endParaRPr lang="en-US" altLang="en-US"/>
          </a:p>
        </p:txBody>
      </p:sp>
    </p:spTree>
    <p:extLst>
      <p:ext uri="{BB962C8B-B14F-4D97-AF65-F5344CB8AC3E}">
        <p14:creationId xmlns:p14="http://schemas.microsoft.com/office/powerpoint/2010/main" val="13994840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B168F300-70CE-4495-9236-01B59B08392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27368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5B57BBA1-3334-4EDA-9615-E0549BA067E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679028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0FD9F37E-F2A8-4643-9AAD-1F12E4F6D57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82057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0F2DF7CB-517E-43B4-975E-29AB14DEB07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58247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F811A1C5-7B5E-4DE3-90B4-C459E833F08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96099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5460" y="2130653"/>
            <a:ext cx="10361083" cy="1469572"/>
          </a:xfrm>
        </p:spPr>
        <p:txBody>
          <a:bodyPr/>
          <a:lstStyle/>
          <a:p>
            <a:r>
              <a:rPr lang="en-US"/>
              <a:t>Click to edit Master title style</a:t>
            </a:r>
          </a:p>
        </p:txBody>
      </p:sp>
      <p:sp>
        <p:nvSpPr>
          <p:cNvPr id="3" name="Subtitle 2"/>
          <p:cNvSpPr>
            <a:spLocks noGrp="1"/>
          </p:cNvSpPr>
          <p:nvPr>
            <p:ph type="subTitle" idx="1"/>
          </p:nvPr>
        </p:nvSpPr>
        <p:spPr>
          <a:xfrm>
            <a:off x="1828274" y="3885974"/>
            <a:ext cx="8535457" cy="1753054"/>
          </a:xfrm>
        </p:spPr>
        <p:txBody>
          <a:bodyPr/>
          <a:lstStyle>
            <a:lvl1pPr marL="0" indent="0" algn="ctr">
              <a:buNone/>
              <a:defRPr/>
            </a:lvl1pPr>
            <a:lvl2pPr marL="428625" indent="0" algn="ctr">
              <a:buNone/>
              <a:defRPr/>
            </a:lvl2pPr>
            <a:lvl3pPr marL="857250" indent="0" algn="ctr">
              <a:buNone/>
              <a:defRPr/>
            </a:lvl3pPr>
            <a:lvl4pPr marL="1285875" indent="0" algn="ctr">
              <a:buNone/>
              <a:defRPr/>
            </a:lvl4pPr>
            <a:lvl5pPr marL="1714500" indent="0" algn="ctr">
              <a:buNone/>
              <a:defRPr/>
            </a:lvl5pPr>
            <a:lvl6pPr marL="2143125" indent="0" algn="ctr">
              <a:buNone/>
              <a:defRPr/>
            </a:lvl6pPr>
            <a:lvl7pPr marL="2571750" indent="0" algn="ctr">
              <a:buNone/>
              <a:defRPr/>
            </a:lvl7pPr>
            <a:lvl8pPr marL="3000375" indent="0" algn="ctr">
              <a:buNone/>
              <a:defRPr/>
            </a:lvl8pPr>
            <a:lvl9pPr marL="34290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7132D5-EB90-455C-BA7B-190D77D3D2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84399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6A7FFD-1E4A-498A-9DF6-74241543D6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91605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448"/>
            <a:ext cx="10363729" cy="1362983"/>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3085" y="2906259"/>
            <a:ext cx="10363729" cy="1500188"/>
          </a:xfrm>
        </p:spPr>
        <p:txBody>
          <a:bodyPr anchor="b"/>
          <a:lstStyle>
            <a:lvl1pPr marL="0" indent="0">
              <a:buNone/>
              <a:defRPr sz="1875"/>
            </a:lvl1pPr>
            <a:lvl2pPr marL="428625" indent="0">
              <a:buNone/>
              <a:defRPr sz="1688"/>
            </a:lvl2pPr>
            <a:lvl3pPr marL="857250" indent="0">
              <a:buNone/>
              <a:defRPr sz="1500"/>
            </a:lvl3pPr>
            <a:lvl4pPr marL="1285875" indent="0">
              <a:buNone/>
              <a:defRPr sz="1313"/>
            </a:lvl4pPr>
            <a:lvl5pPr marL="1714500" indent="0">
              <a:buNone/>
              <a:defRPr sz="1313"/>
            </a:lvl5pPr>
            <a:lvl6pPr marL="2143125" indent="0">
              <a:buNone/>
              <a:defRPr sz="1313"/>
            </a:lvl6pPr>
            <a:lvl7pPr marL="2571750" indent="0">
              <a:buNone/>
              <a:defRPr sz="1313"/>
            </a:lvl7pPr>
            <a:lvl8pPr marL="3000375" indent="0">
              <a:buNone/>
              <a:defRPr sz="1313"/>
            </a:lvl8pPr>
            <a:lvl9pPr marL="3429000" indent="0">
              <a:buNone/>
              <a:defRPr sz="1313"/>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CC23EE-2004-4F03-96A9-B208153DDF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10899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5459" y="1980974"/>
            <a:ext cx="5053541" cy="4115027"/>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3002" y="1980974"/>
            <a:ext cx="5053541" cy="4115027"/>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F98A6C-CDBB-412F-BD84-34D5E441CB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27578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543" y="274411"/>
            <a:ext cx="1097491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543" y="1535341"/>
            <a:ext cx="5386917" cy="639535"/>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608543" y="2174876"/>
            <a:ext cx="5386917" cy="3951742"/>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98" y="1535341"/>
            <a:ext cx="5389561" cy="639535"/>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3898" y="2174876"/>
            <a:ext cx="5389561" cy="3951742"/>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40AD34D-8ADE-4999-96F9-CA97007B37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306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8A1ED9-B111-46F4-B8CB-E99AB32EEFC1}" type="slidenum">
              <a:rPr lang="en-US" altLang="en-US"/>
              <a:pPr>
                <a:defRPr/>
              </a:pPr>
              <a:t>‹#›</a:t>
            </a:fld>
            <a:endParaRPr lang="en-US" altLang="en-US"/>
          </a:p>
        </p:txBody>
      </p:sp>
    </p:spTree>
    <p:extLst>
      <p:ext uri="{BB962C8B-B14F-4D97-AF65-F5344CB8AC3E}">
        <p14:creationId xmlns:p14="http://schemas.microsoft.com/office/powerpoint/2010/main" val="2978721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F27965-234C-4DC7-BD68-E6727E2C10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18960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504CC7A-B9D4-443A-9917-7649CDC9B6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92462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543" y="273278"/>
            <a:ext cx="4011083" cy="1162277"/>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7792" y="273279"/>
            <a:ext cx="6815667" cy="5853339"/>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543" y="1435554"/>
            <a:ext cx="4011083" cy="4691063"/>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1A74A1-AB8F-4504-AE36-AEBE29AE0D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92991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9" y="4801055"/>
            <a:ext cx="7315728" cy="565831"/>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89189" y="612323"/>
            <a:ext cx="7315728" cy="4115027"/>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endParaRPr lang="en-US" noProof="0"/>
          </a:p>
        </p:txBody>
      </p:sp>
      <p:sp>
        <p:nvSpPr>
          <p:cNvPr id="4" name="Text Placeholder 3"/>
          <p:cNvSpPr>
            <a:spLocks noGrp="1"/>
          </p:cNvSpPr>
          <p:nvPr>
            <p:ph type="body" sz="half" idx="2"/>
          </p:nvPr>
        </p:nvSpPr>
        <p:spPr>
          <a:xfrm>
            <a:off x="2389189" y="5366886"/>
            <a:ext cx="7315728" cy="805089"/>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5BD68C-B72F-4F28-8E41-9A9AC7DAFC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2972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8F046E-8FFE-4DAF-A0D8-D242DD4805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82781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273" y="610054"/>
            <a:ext cx="2590271" cy="548594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5459" y="610054"/>
            <a:ext cx="7516813" cy="54859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C0FD36-D405-46DB-AE00-12C2A54666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7072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1D615C-3551-40A7-9D70-1CBE3F306E4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61424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39A9B8-A8C0-459B-8ADA-E70CD3ED4B5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13533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D04F10-4F96-4724-9969-D0F9DEB6123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498502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828509-30FB-40C4-9581-D4FC9D97E16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4872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53DA84-BA1A-4001-821F-F92AC2D075ED}" type="slidenum">
              <a:rPr lang="en-US" altLang="en-US"/>
              <a:pPr>
                <a:defRPr/>
              </a:pPr>
              <a:t>‹#›</a:t>
            </a:fld>
            <a:endParaRPr lang="en-US" altLang="en-US"/>
          </a:p>
        </p:txBody>
      </p:sp>
    </p:spTree>
    <p:extLst>
      <p:ext uri="{BB962C8B-B14F-4D97-AF65-F5344CB8AC3E}">
        <p14:creationId xmlns:p14="http://schemas.microsoft.com/office/powerpoint/2010/main" val="388841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B8A1ED9-B111-46F4-B8CB-E99AB32EEF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947891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53DA84-BA1A-4001-821F-F92AC2D075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375970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05E11C5-4C62-44B2-85D3-7E9EDD6ECE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846006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B40B50-C393-43B9-9286-13E3DCBFFDA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426287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0D617F-0F8E-4695-A0EF-F5F7B6A995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799414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2AB9FB-F92A-4A65-B22B-ADF2E325B89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555047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43E754-319F-46DC-ADA6-44251530BF4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8221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5E11C5-4C62-44B2-85D3-7E9EDD6ECE29}" type="slidenum">
              <a:rPr lang="en-US" altLang="en-US"/>
              <a:pPr>
                <a:defRPr/>
              </a:pPr>
              <a:t>‹#›</a:t>
            </a:fld>
            <a:endParaRPr lang="en-US" altLang="en-US"/>
          </a:p>
        </p:txBody>
      </p:sp>
    </p:spTree>
    <p:extLst>
      <p:ext uri="{BB962C8B-B14F-4D97-AF65-F5344CB8AC3E}">
        <p14:creationId xmlns:p14="http://schemas.microsoft.com/office/powerpoint/2010/main" val="4053477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B40B50-C393-43B9-9286-13E3DCBFFDAA}" type="slidenum">
              <a:rPr lang="en-US" altLang="en-US"/>
              <a:pPr>
                <a:defRPr/>
              </a:pPr>
              <a:t>‹#›</a:t>
            </a:fld>
            <a:endParaRPr lang="en-US" altLang="en-US"/>
          </a:p>
        </p:txBody>
      </p:sp>
    </p:spTree>
    <p:extLst>
      <p:ext uri="{BB962C8B-B14F-4D97-AF65-F5344CB8AC3E}">
        <p14:creationId xmlns:p14="http://schemas.microsoft.com/office/powerpoint/2010/main" val="154016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0D617F-0F8E-4695-A0EF-F5F7B6A99565}" type="slidenum">
              <a:rPr lang="en-US" altLang="en-US"/>
              <a:pPr>
                <a:defRPr/>
              </a:pPr>
              <a:t>‹#›</a:t>
            </a:fld>
            <a:endParaRPr lang="en-US" altLang="en-US"/>
          </a:p>
        </p:txBody>
      </p:sp>
    </p:spTree>
    <p:extLst>
      <p:ext uri="{BB962C8B-B14F-4D97-AF65-F5344CB8AC3E}">
        <p14:creationId xmlns:p14="http://schemas.microsoft.com/office/powerpoint/2010/main" val="1068811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03269EF-E6DA-4098-AC37-3AEA5EBE5A0C}" type="slidenum">
              <a:rPr lang="en-US" altLang="en-US"/>
              <a:pPr>
                <a:defRPr/>
              </a:pPr>
              <a:t>‹#›</a:t>
            </a:fld>
            <a:endParaRPr lang="en-US" altLang="en-US"/>
          </a:p>
        </p:txBody>
      </p:sp>
    </p:spTree>
    <p:extLst>
      <p:ext uri="{BB962C8B-B14F-4D97-AF65-F5344CB8AC3E}">
        <p14:creationId xmlns:p14="http://schemas.microsoft.com/office/powerpoint/2010/main" val="386741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D85DE7-0F14-4D1F-A4F6-5637536CAD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AEA24D-3D26-496D-BABA-BAB1547A1E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27ED9B-15C4-4966-BB7A-CBDBA4592F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36F98-F990-4607-8420-42E85E744D75}" type="datetimeFigureOut">
              <a:rPr lang="en-US" smtClean="0"/>
              <a:t>7/28/2022</a:t>
            </a:fld>
            <a:endParaRPr lang="en-US"/>
          </a:p>
        </p:txBody>
      </p:sp>
      <p:sp>
        <p:nvSpPr>
          <p:cNvPr id="5" name="Footer Placeholder 4">
            <a:extLst>
              <a:ext uri="{FF2B5EF4-FFF2-40B4-BE49-F238E27FC236}">
                <a16:creationId xmlns:a16="http://schemas.microsoft.com/office/drawing/2014/main" id="{D3FADDF6-8EAF-4019-8EB6-1B11C990B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0225AC-BB3E-4D89-8851-7781682E7D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08FCA-F675-45D8-A62E-06DC8F7B60E3}" type="slidenum">
              <a:rPr lang="en-US" smtClean="0"/>
              <a:t>‹#›</a:t>
            </a:fld>
            <a:endParaRPr lang="en-US"/>
          </a:p>
        </p:txBody>
      </p:sp>
    </p:spTree>
    <p:extLst>
      <p:ext uri="{BB962C8B-B14F-4D97-AF65-F5344CB8AC3E}">
        <p14:creationId xmlns:p14="http://schemas.microsoft.com/office/powerpoint/2010/main" val="41468152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0206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solidFill>
                <a:prstClr val="black"/>
              </a:solidFill>
              <a:latin typeface="Times New Roman"/>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a:endParaRPr lang="en-US">
              <a:solidFill>
                <a:prstClr val="black"/>
              </a:solidFill>
              <a:latin typeface="Times New Roman"/>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36036E2-2D62-4C3E-9F27-9710A70CA9F6}" type="slidenum">
              <a:rPr lang="en-US">
                <a:solidFill>
                  <a:prstClr val="black"/>
                </a:solidFill>
                <a:latin typeface="Times New Roman"/>
              </a:rPr>
              <a:pPr/>
              <a:t>‹#›</a:t>
            </a:fld>
            <a:endParaRPr lang="en-US">
              <a:solidFill>
                <a:prstClr val="black"/>
              </a:solidFill>
              <a:latin typeface="Times New Roman"/>
            </a:endParaRPr>
          </a:p>
        </p:txBody>
      </p:sp>
    </p:spTree>
    <p:extLst>
      <p:ext uri="{BB962C8B-B14F-4D97-AF65-F5344CB8AC3E}">
        <p14:creationId xmlns:p14="http://schemas.microsoft.com/office/powerpoint/2010/main" val="16500827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5460" y="610054"/>
            <a:ext cx="1036108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5460" y="1980974"/>
            <a:ext cx="10361083" cy="41150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5457" y="6247946"/>
            <a:ext cx="2540000" cy="4581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313" smtClean="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4543" y="6247946"/>
            <a:ext cx="3862917" cy="4581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13" smtClean="0"/>
            </a:lvl1pPr>
          </a:lstStyle>
          <a:p>
            <a:pPr algn="ct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6543" y="6247946"/>
            <a:ext cx="2540000" cy="4581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13" smtClean="0"/>
            </a:lvl1pPr>
          </a:lstStyle>
          <a:p>
            <a:pPr eaLnBrk="0" fontAlgn="base" hangingPunct="0">
              <a:spcBef>
                <a:spcPct val="0"/>
              </a:spcBef>
              <a:spcAft>
                <a:spcPct val="0"/>
              </a:spcAft>
              <a:defRPr/>
            </a:pPr>
            <a:fld id="{812EF0C8-209E-424F-8980-02EC5AF3BD1A}"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988885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125">
          <a:solidFill>
            <a:schemeClr val="tx2"/>
          </a:solidFill>
          <a:latin typeface="+mj-lt"/>
          <a:ea typeface="+mj-ea"/>
          <a:cs typeface="+mj-cs"/>
        </a:defRPr>
      </a:lvl1pPr>
      <a:lvl2pPr algn="ctr" rtl="0" eaLnBrk="0" fontAlgn="base" hangingPunct="0">
        <a:spcBef>
          <a:spcPct val="0"/>
        </a:spcBef>
        <a:spcAft>
          <a:spcPct val="0"/>
        </a:spcAft>
        <a:defRPr sz="4125">
          <a:solidFill>
            <a:schemeClr val="tx2"/>
          </a:solidFill>
          <a:latin typeface="Times New Roman" pitchFamily="18" charset="0"/>
        </a:defRPr>
      </a:lvl2pPr>
      <a:lvl3pPr algn="ctr" rtl="0" eaLnBrk="0" fontAlgn="base" hangingPunct="0">
        <a:spcBef>
          <a:spcPct val="0"/>
        </a:spcBef>
        <a:spcAft>
          <a:spcPct val="0"/>
        </a:spcAft>
        <a:defRPr sz="4125">
          <a:solidFill>
            <a:schemeClr val="tx2"/>
          </a:solidFill>
          <a:latin typeface="Times New Roman" pitchFamily="18" charset="0"/>
        </a:defRPr>
      </a:lvl3pPr>
      <a:lvl4pPr algn="ctr" rtl="0" eaLnBrk="0" fontAlgn="base" hangingPunct="0">
        <a:spcBef>
          <a:spcPct val="0"/>
        </a:spcBef>
        <a:spcAft>
          <a:spcPct val="0"/>
        </a:spcAft>
        <a:defRPr sz="4125">
          <a:solidFill>
            <a:schemeClr val="tx2"/>
          </a:solidFill>
          <a:latin typeface="Times New Roman" pitchFamily="18" charset="0"/>
        </a:defRPr>
      </a:lvl4pPr>
      <a:lvl5pPr algn="ctr" rtl="0" eaLnBrk="0" fontAlgn="base" hangingPunct="0">
        <a:spcBef>
          <a:spcPct val="0"/>
        </a:spcBef>
        <a:spcAft>
          <a:spcPct val="0"/>
        </a:spcAft>
        <a:defRPr sz="4125">
          <a:solidFill>
            <a:schemeClr val="tx2"/>
          </a:solidFill>
          <a:latin typeface="Times New Roman" pitchFamily="18" charset="0"/>
        </a:defRPr>
      </a:lvl5pPr>
      <a:lvl6pPr marL="428625" algn="ctr" rtl="0" eaLnBrk="0" fontAlgn="base" hangingPunct="0">
        <a:spcBef>
          <a:spcPct val="0"/>
        </a:spcBef>
        <a:spcAft>
          <a:spcPct val="0"/>
        </a:spcAft>
        <a:defRPr sz="4125">
          <a:solidFill>
            <a:schemeClr val="tx2"/>
          </a:solidFill>
          <a:latin typeface="Times New Roman" pitchFamily="18" charset="0"/>
        </a:defRPr>
      </a:lvl6pPr>
      <a:lvl7pPr marL="857250" algn="ctr" rtl="0" eaLnBrk="0" fontAlgn="base" hangingPunct="0">
        <a:spcBef>
          <a:spcPct val="0"/>
        </a:spcBef>
        <a:spcAft>
          <a:spcPct val="0"/>
        </a:spcAft>
        <a:defRPr sz="4125">
          <a:solidFill>
            <a:schemeClr val="tx2"/>
          </a:solidFill>
          <a:latin typeface="Times New Roman" pitchFamily="18" charset="0"/>
        </a:defRPr>
      </a:lvl7pPr>
      <a:lvl8pPr marL="1285875" algn="ctr" rtl="0" eaLnBrk="0" fontAlgn="base" hangingPunct="0">
        <a:spcBef>
          <a:spcPct val="0"/>
        </a:spcBef>
        <a:spcAft>
          <a:spcPct val="0"/>
        </a:spcAft>
        <a:defRPr sz="4125">
          <a:solidFill>
            <a:schemeClr val="tx2"/>
          </a:solidFill>
          <a:latin typeface="Times New Roman" pitchFamily="18" charset="0"/>
        </a:defRPr>
      </a:lvl8pPr>
      <a:lvl9pPr marL="1714500" algn="ctr" rtl="0" eaLnBrk="0" fontAlgn="base" hangingPunct="0">
        <a:spcBef>
          <a:spcPct val="0"/>
        </a:spcBef>
        <a:spcAft>
          <a:spcPct val="0"/>
        </a:spcAft>
        <a:defRPr sz="4125">
          <a:solidFill>
            <a:schemeClr val="tx2"/>
          </a:solidFill>
          <a:latin typeface="Times New Roman" pitchFamily="18" charset="0"/>
        </a:defRPr>
      </a:lvl9pPr>
    </p:titleStyle>
    <p:bodyStyle>
      <a:lvl1pPr marL="321469" indent="-321469" algn="l" rtl="0" eaLnBrk="0" fontAlgn="base" hangingPunct="0">
        <a:spcBef>
          <a:spcPct val="20000"/>
        </a:spcBef>
        <a:spcAft>
          <a:spcPct val="0"/>
        </a:spcAft>
        <a:buChar char="•"/>
        <a:defRPr sz="3000">
          <a:solidFill>
            <a:schemeClr val="tx1"/>
          </a:solidFill>
          <a:latin typeface="+mn-lt"/>
          <a:ea typeface="+mn-ea"/>
          <a:cs typeface="+mn-cs"/>
        </a:defRPr>
      </a:lvl1pPr>
      <a:lvl2pPr marL="696516" indent="-267891" algn="l" rtl="0" eaLnBrk="0" fontAlgn="base" hangingPunct="0">
        <a:spcBef>
          <a:spcPct val="20000"/>
        </a:spcBef>
        <a:spcAft>
          <a:spcPct val="0"/>
        </a:spcAft>
        <a:buChar char="–"/>
        <a:defRPr sz="2625">
          <a:solidFill>
            <a:schemeClr val="tx1"/>
          </a:solidFill>
          <a:latin typeface="+mn-lt"/>
        </a:defRPr>
      </a:lvl2pPr>
      <a:lvl3pPr marL="1071563" indent="-214313" algn="l" rtl="0" eaLnBrk="0" fontAlgn="base" hangingPunct="0">
        <a:spcBef>
          <a:spcPct val="20000"/>
        </a:spcBef>
        <a:spcAft>
          <a:spcPct val="0"/>
        </a:spcAft>
        <a:buChar char="•"/>
        <a:defRPr sz="2250">
          <a:solidFill>
            <a:schemeClr val="tx1"/>
          </a:solidFill>
          <a:latin typeface="+mn-lt"/>
        </a:defRPr>
      </a:lvl3pPr>
      <a:lvl4pPr marL="1500188" indent="-214313" algn="l" rtl="0" eaLnBrk="0" fontAlgn="base" hangingPunct="0">
        <a:spcBef>
          <a:spcPct val="20000"/>
        </a:spcBef>
        <a:spcAft>
          <a:spcPct val="0"/>
        </a:spcAft>
        <a:buChar char="–"/>
        <a:defRPr sz="1875">
          <a:solidFill>
            <a:schemeClr val="tx1"/>
          </a:solidFill>
          <a:latin typeface="+mn-lt"/>
        </a:defRPr>
      </a:lvl4pPr>
      <a:lvl5pPr marL="1928813" indent="-214313" algn="l" rtl="0" eaLnBrk="0" fontAlgn="base" hangingPunct="0">
        <a:spcBef>
          <a:spcPct val="20000"/>
        </a:spcBef>
        <a:spcAft>
          <a:spcPct val="0"/>
        </a:spcAft>
        <a:buChar char="»"/>
        <a:defRPr sz="1875">
          <a:solidFill>
            <a:schemeClr val="tx1"/>
          </a:solidFill>
          <a:latin typeface="+mn-lt"/>
        </a:defRPr>
      </a:lvl5pPr>
      <a:lvl6pPr marL="2357438" indent="-214313" algn="l" rtl="0" eaLnBrk="0" fontAlgn="base" hangingPunct="0">
        <a:spcBef>
          <a:spcPct val="20000"/>
        </a:spcBef>
        <a:spcAft>
          <a:spcPct val="0"/>
        </a:spcAft>
        <a:buChar char="»"/>
        <a:defRPr sz="1875">
          <a:solidFill>
            <a:schemeClr val="tx1"/>
          </a:solidFill>
          <a:latin typeface="+mn-lt"/>
        </a:defRPr>
      </a:lvl6pPr>
      <a:lvl7pPr marL="2786063" indent="-214313" algn="l" rtl="0" eaLnBrk="0" fontAlgn="base" hangingPunct="0">
        <a:spcBef>
          <a:spcPct val="20000"/>
        </a:spcBef>
        <a:spcAft>
          <a:spcPct val="0"/>
        </a:spcAft>
        <a:buChar char="»"/>
        <a:defRPr sz="1875">
          <a:solidFill>
            <a:schemeClr val="tx1"/>
          </a:solidFill>
          <a:latin typeface="+mn-lt"/>
        </a:defRPr>
      </a:lvl7pPr>
      <a:lvl8pPr marL="3214688" indent="-214313" algn="l" rtl="0" eaLnBrk="0" fontAlgn="base" hangingPunct="0">
        <a:spcBef>
          <a:spcPct val="20000"/>
        </a:spcBef>
        <a:spcAft>
          <a:spcPct val="0"/>
        </a:spcAft>
        <a:buChar char="»"/>
        <a:defRPr sz="1875">
          <a:solidFill>
            <a:schemeClr val="tx1"/>
          </a:solidFill>
          <a:latin typeface="+mn-lt"/>
        </a:defRPr>
      </a:lvl8pPr>
      <a:lvl9pPr marL="3643313" indent="-214313" algn="l" rtl="0" eaLnBrk="0" fontAlgn="base" hangingPunct="0">
        <a:spcBef>
          <a:spcPct val="20000"/>
        </a:spcBef>
        <a:spcAft>
          <a:spcPct val="0"/>
        </a:spcAft>
        <a:buChar char="»"/>
        <a:defRPr sz="1875">
          <a:solidFill>
            <a:schemeClr val="tx1"/>
          </a:solidFill>
          <a:latin typeface="+mn-lt"/>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eaLnBrk="0" fontAlgn="base" hangingPunct="0">
              <a:spcBef>
                <a:spcPct val="0"/>
              </a:spcBef>
              <a:spcAft>
                <a:spcPct val="0"/>
              </a:spcAft>
              <a:defRPr/>
            </a:pPr>
            <a:fld id="{003269EF-E6DA-4098-AC37-3AEA5EBE5A0C}" type="slidenum">
              <a:rPr lang="en-US" altLang="en-US">
                <a:solidFill>
                  <a:srgbClr val="000000"/>
                </a:solidFill>
              </a:rPr>
              <a:pPr eaLnBrk="0" fontAlgn="base" hangingPunct="0">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673055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43.xml"/><Relationship Id="rId3" Type="http://schemas.openxmlformats.org/officeDocument/2006/relationships/slide" Target="slide10.xml"/><Relationship Id="rId7" Type="http://schemas.openxmlformats.org/officeDocument/2006/relationships/slide" Target="slide25.xml"/><Relationship Id="rId12" Type="http://schemas.openxmlformats.org/officeDocument/2006/relationships/slide" Target="slide40.xml"/><Relationship Id="rId2" Type="http://schemas.openxmlformats.org/officeDocument/2006/relationships/slide" Target="slide7.xml"/><Relationship Id="rId1" Type="http://schemas.openxmlformats.org/officeDocument/2006/relationships/slideLayout" Target="../slideLayouts/slideLayout37.xml"/><Relationship Id="rId6" Type="http://schemas.openxmlformats.org/officeDocument/2006/relationships/slide" Target="slide21.xml"/><Relationship Id="rId11" Type="http://schemas.openxmlformats.org/officeDocument/2006/relationships/slide" Target="slide37.xml"/><Relationship Id="rId5" Type="http://schemas.openxmlformats.org/officeDocument/2006/relationships/slide" Target="slide17.xml"/><Relationship Id="rId10" Type="http://schemas.openxmlformats.org/officeDocument/2006/relationships/slide" Target="slide32.xml"/><Relationship Id="rId4" Type="http://schemas.openxmlformats.org/officeDocument/2006/relationships/slide" Target="slide13.xml"/><Relationship Id="rId9" Type="http://schemas.openxmlformats.org/officeDocument/2006/relationships/slide" Target="slide29.xml"/><Relationship Id="rId14" Type="http://schemas.openxmlformats.org/officeDocument/2006/relationships/slide" Target="slide4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41.xml"/><Relationship Id="rId3" Type="http://schemas.openxmlformats.org/officeDocument/2006/relationships/slide" Target="slide11.xml"/><Relationship Id="rId7" Type="http://schemas.openxmlformats.org/officeDocument/2006/relationships/slide" Target="slide25.xml"/><Relationship Id="rId12" Type="http://schemas.openxmlformats.org/officeDocument/2006/relationships/slide" Target="slide38.xml"/><Relationship Id="rId2" Type="http://schemas.openxmlformats.org/officeDocument/2006/relationships/slide" Target="slide8.xml"/><Relationship Id="rId1" Type="http://schemas.openxmlformats.org/officeDocument/2006/relationships/slideLayout" Target="../slideLayouts/slideLayout37.xml"/><Relationship Id="rId6" Type="http://schemas.openxmlformats.org/officeDocument/2006/relationships/slide" Target="slide22.xml"/><Relationship Id="rId11" Type="http://schemas.openxmlformats.org/officeDocument/2006/relationships/slide" Target="slide35.xml"/><Relationship Id="rId5" Type="http://schemas.openxmlformats.org/officeDocument/2006/relationships/slide" Target="slide19.xml"/><Relationship Id="rId15" Type="http://schemas.openxmlformats.org/officeDocument/2006/relationships/slide" Target="slide48.xml"/><Relationship Id="rId10" Type="http://schemas.openxmlformats.org/officeDocument/2006/relationships/slide" Target="slide32.xml"/><Relationship Id="rId4" Type="http://schemas.openxmlformats.org/officeDocument/2006/relationships/slide" Target="slide16.xml"/><Relationship Id="rId9" Type="http://schemas.openxmlformats.org/officeDocument/2006/relationships/slide" Target="slide29.xml"/><Relationship Id="rId14" Type="http://schemas.openxmlformats.org/officeDocument/2006/relationships/slide" Target="slide4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1.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microsoft.com/office/2017/06/relationships/model3d" Target="../media/model3d1.glb"/><Relationship Id="rId5" Type="http://schemas.openxmlformats.org/officeDocument/2006/relationships/image" Target="../media/image24.jpeg"/><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61.xml"/><Relationship Id="rId6" Type="http://schemas.openxmlformats.org/officeDocument/2006/relationships/image" Target="../media/image28.jpeg"/><Relationship Id="rId5" Type="http://schemas.openxmlformats.org/officeDocument/2006/relationships/image" Target="../media/image27.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61.xml"/><Relationship Id="rId5" Type="http://schemas.openxmlformats.org/officeDocument/2006/relationships/image" Target="../media/image31.gif"/><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Doctrinal Mastery Helps Spring 2022</a:t>
            </a:r>
            <a:br>
              <a:rPr lang="en-US" dirty="0">
                <a:solidFill>
                  <a:schemeClr val="tx1"/>
                </a:solidFill>
              </a:rPr>
            </a:br>
            <a:r>
              <a:rPr lang="en-US" dirty="0">
                <a:solidFill>
                  <a:schemeClr val="tx1"/>
                </a:solidFill>
              </a:rPr>
              <a:t>Old Testament</a:t>
            </a:r>
          </a:p>
        </p:txBody>
      </p:sp>
      <p:sp>
        <p:nvSpPr>
          <p:cNvPr id="3" name="Content Placeholder 2"/>
          <p:cNvSpPr>
            <a:spLocks noGrp="1"/>
          </p:cNvSpPr>
          <p:nvPr>
            <p:ph sz="half" idx="1"/>
          </p:nvPr>
        </p:nvSpPr>
        <p:spPr>
          <a:xfrm>
            <a:off x="914400" y="2377808"/>
            <a:ext cx="5080000" cy="4114800"/>
          </a:xfrm>
        </p:spPr>
        <p:txBody>
          <a:bodyPr/>
          <a:lstStyle/>
          <a:p>
            <a:r>
              <a:rPr lang="en-US" sz="2400" b="1" dirty="0">
                <a:latin typeface="+mj-lt"/>
                <a:hlinkClick r:id="rId2" action="ppaction://hlinksldjump"/>
              </a:rPr>
              <a:t>Moses 1:39</a:t>
            </a:r>
            <a:endParaRPr lang="en-US" sz="2400" b="1" dirty="0">
              <a:latin typeface="+mj-lt"/>
            </a:endParaRPr>
          </a:p>
          <a:p>
            <a:r>
              <a:rPr lang="en-US" sz="2400" b="1" dirty="0">
                <a:latin typeface="+mj-lt"/>
                <a:hlinkClick r:id="rId3" action="ppaction://hlinksldjump"/>
              </a:rPr>
              <a:t>Moses 7:18</a:t>
            </a:r>
            <a:endParaRPr lang="en-US" sz="2400" b="1" dirty="0">
              <a:latin typeface="+mj-lt"/>
            </a:endParaRPr>
          </a:p>
          <a:p>
            <a:r>
              <a:rPr lang="en-US" sz="2400" b="1" dirty="0">
                <a:latin typeface="+mj-lt"/>
                <a:hlinkClick r:id="rId4" action="ppaction://hlinksldjump"/>
              </a:rPr>
              <a:t>Abraham 2:9-11</a:t>
            </a:r>
            <a:endParaRPr lang="en-US" sz="2400" b="1" dirty="0">
              <a:latin typeface="+mj-lt"/>
            </a:endParaRPr>
          </a:p>
          <a:p>
            <a:r>
              <a:rPr lang="en-US" sz="2400" b="1" dirty="0">
                <a:latin typeface="+mj-lt"/>
                <a:hlinkClick r:id="rId5" action="ppaction://hlinksldjump"/>
              </a:rPr>
              <a:t>Abraham 3:22-23</a:t>
            </a:r>
            <a:endParaRPr lang="en-US" sz="2400" b="1" dirty="0">
              <a:latin typeface="+mj-lt"/>
            </a:endParaRPr>
          </a:p>
          <a:p>
            <a:r>
              <a:rPr lang="en-US" sz="2400" b="1" dirty="0">
                <a:latin typeface="+mj-lt"/>
                <a:hlinkClick r:id="rId6" action="ppaction://hlinksldjump"/>
              </a:rPr>
              <a:t>Genesis 1:26-27</a:t>
            </a:r>
            <a:endParaRPr lang="en-US" sz="2400" b="1" dirty="0">
              <a:latin typeface="+mj-lt"/>
            </a:endParaRPr>
          </a:p>
          <a:p>
            <a:r>
              <a:rPr lang="en-US" sz="2400" b="1" dirty="0">
                <a:latin typeface="+mj-lt"/>
                <a:hlinkClick r:id="rId7" action="ppaction://hlinksldjump"/>
              </a:rPr>
              <a:t>Genesis 2:24</a:t>
            </a:r>
            <a:endParaRPr lang="en-US" sz="2400" b="1" dirty="0">
              <a:latin typeface="+mj-lt"/>
            </a:endParaRPr>
          </a:p>
          <a:p>
            <a:endParaRPr lang="en-US" sz="2400" b="1" dirty="0">
              <a:latin typeface="+mj-lt"/>
            </a:endParaRPr>
          </a:p>
          <a:p>
            <a:r>
              <a:rPr lang="en-US" sz="2400" b="1" dirty="0">
                <a:latin typeface="+mj-lt"/>
                <a:hlinkClick r:id="rId8" action="ppaction://hlinksldjump"/>
              </a:rPr>
              <a:t>1st Term Quiz</a:t>
            </a:r>
            <a:endParaRPr lang="en-US" sz="2400" b="1" dirty="0">
              <a:latin typeface="+mj-lt"/>
            </a:endParaRPr>
          </a:p>
          <a:p>
            <a:endParaRPr lang="en-US" sz="2400" b="1" dirty="0">
              <a:latin typeface="+mj-lt"/>
            </a:endParaRPr>
          </a:p>
          <a:p>
            <a:endParaRPr lang="en-US" sz="2400" b="1" dirty="0">
              <a:latin typeface="+mj-lt"/>
            </a:endParaRPr>
          </a:p>
          <a:p>
            <a:pPr marL="0" indent="0">
              <a:buNone/>
            </a:pPr>
            <a:endParaRPr lang="en-US" sz="2400" b="1" dirty="0">
              <a:latin typeface="+mj-lt"/>
            </a:endParaRPr>
          </a:p>
        </p:txBody>
      </p:sp>
      <p:sp>
        <p:nvSpPr>
          <p:cNvPr id="4" name="Content Placeholder 3"/>
          <p:cNvSpPr>
            <a:spLocks noGrp="1"/>
          </p:cNvSpPr>
          <p:nvPr>
            <p:ph sz="half" idx="2"/>
          </p:nvPr>
        </p:nvSpPr>
        <p:spPr/>
        <p:txBody>
          <a:bodyPr/>
          <a:lstStyle/>
          <a:p>
            <a:endParaRPr lang="en-US" sz="1800" b="1" dirty="0">
              <a:latin typeface="+mj-lt"/>
            </a:endParaRPr>
          </a:p>
          <a:p>
            <a:endParaRPr lang="en-US" sz="1800" b="1" dirty="0">
              <a:latin typeface="+mj-lt"/>
            </a:endParaRPr>
          </a:p>
          <a:p>
            <a:pPr marL="0" indent="0">
              <a:buNone/>
            </a:pPr>
            <a:endParaRPr lang="en-US" sz="1800" b="1" dirty="0">
              <a:latin typeface="+mj-lt"/>
            </a:endParaRPr>
          </a:p>
        </p:txBody>
      </p:sp>
      <p:sp>
        <p:nvSpPr>
          <p:cNvPr id="5" name="Content Placeholder 3"/>
          <p:cNvSpPr txBox="1">
            <a:spLocks/>
          </p:cNvSpPr>
          <p:nvPr/>
        </p:nvSpPr>
        <p:spPr bwMode="auto">
          <a:xfrm>
            <a:off x="6488935" y="2377808"/>
            <a:ext cx="4938076" cy="43093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hlinkClick r:id="rId9" action="ppaction://hlinksldjump"/>
              </a:rPr>
              <a:t>Genesis 39:9</a:t>
            </a: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hlinkClick r:id="rId10" action="ppaction://hlinksldjump"/>
              </a:rPr>
              <a:t>Exodus 20:3-17</a:t>
            </a: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b="1" dirty="0">
                <a:solidFill>
                  <a:prstClr val="black"/>
                </a:solidFill>
                <a:latin typeface="Times New Roman"/>
                <a:hlinkClick r:id="rId11" action="ppaction://hlinksldjump"/>
              </a:rPr>
              <a:t>Joshua 24:15</a:t>
            </a:r>
            <a:endParaRPr lang="en-US" sz="2400" b="1" dirty="0">
              <a:solidFill>
                <a:prstClr val="black"/>
              </a:solidFill>
              <a:latin typeface="Times New Roman"/>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b="1" dirty="0">
                <a:solidFill>
                  <a:prstClr val="black"/>
                </a:solidFill>
                <a:latin typeface="Times New Roman"/>
                <a:hlinkClick r:id="rId12" action="ppaction://hlinksldjump"/>
              </a:rPr>
              <a:t>Psalm 24:3-4</a:t>
            </a:r>
            <a:endParaRPr lang="en-US" sz="2400" b="1" dirty="0">
              <a:solidFill>
                <a:prstClr val="black"/>
              </a:solidFill>
              <a:latin typeface="Times New Roman"/>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hlinkClick r:id="rId13" action="ppaction://hlinksldjump"/>
              </a:rPr>
              <a:t>Proverbs 3:5-6</a:t>
            </a: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hlinkClick r:id="rId14" action="ppaction://hlinksldjump"/>
              </a:rPr>
              <a:t>Isaiah 1:18</a:t>
            </a: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hlinkClick r:id="" action="ppaction://noaction"/>
              </a:rPr>
              <a:t>2</a:t>
            </a:r>
            <a:r>
              <a:rPr kumimoji="0" lang="en-US" sz="2400" b="1" i="0" u="none" strike="noStrike" kern="1200" cap="none" spc="0" normalizeH="0" baseline="30000" noProof="0" dirty="0">
                <a:ln>
                  <a:noFill/>
                </a:ln>
                <a:solidFill>
                  <a:prstClr val="black"/>
                </a:solidFill>
                <a:effectLst/>
                <a:uLnTx/>
                <a:uFillTx/>
                <a:latin typeface="Times New Roman"/>
                <a:ea typeface="+mn-ea"/>
                <a:cs typeface="+mn-cs"/>
                <a:hlinkClick r:id="" action="ppaction://noaction"/>
              </a:rPr>
              <a:t>nd</a:t>
            </a:r>
            <a:r>
              <a:rPr kumimoji="0" lang="en-US" sz="2400" b="1" i="0" u="none" strike="noStrike" kern="1200" cap="none" spc="0" normalizeH="0" baseline="0" noProof="0" dirty="0">
                <a:ln>
                  <a:noFill/>
                </a:ln>
                <a:solidFill>
                  <a:prstClr val="black"/>
                </a:solidFill>
                <a:effectLst/>
                <a:uLnTx/>
                <a:uFillTx/>
                <a:latin typeface="Times New Roman"/>
                <a:ea typeface="+mn-ea"/>
                <a:cs typeface="+mn-cs"/>
                <a:hlinkClick r:id="" action="ppaction://noaction"/>
              </a:rPr>
              <a:t> Term Quiz</a:t>
            </a: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018688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94510"/>
            <a:ext cx="10363200" cy="4301490"/>
          </a:xfrm>
        </p:spPr>
        <p:txBody>
          <a:bodyPr/>
          <a:lstStyle/>
          <a:p>
            <a:r>
              <a:rPr lang="en-US" sz="2400" dirty="0"/>
              <a:t>What are some current examples of spiritually dangerous ideas and actions that can appear to be attractive, desirable, or pleasurable?</a:t>
            </a:r>
          </a:p>
          <a:p>
            <a:r>
              <a:rPr lang="en-US" sz="2400" dirty="0"/>
              <a:t>In one of Raquel’s classes at school, the topic of abortion was discussed. Raquel had always felt that abortion was wrong, so she was surprised to hear how many of her classmates seemed to be in favor of it. Raquel decided to do more research on the topic after school. She felt sad when she learned that tens of millions of people around the world choose to end their pregnancies with an abortion each year. As she continued her research, she read many perspectives that made it seem that abortion was something to be celebrated, while those who opposed it were labeled as closed-minded or out of touch. After her research, Raquel wondered, “Am I wrong to be opposed to abortion?”</a:t>
            </a:r>
          </a:p>
          <a:p>
            <a:r>
              <a:rPr lang="en-US" sz="2400" dirty="0"/>
              <a:t>What thoughts do you have about Raquel’s question?</a:t>
            </a:r>
          </a:p>
          <a:p>
            <a:endParaRPr lang="en-US" sz="2400" dirty="0">
              <a:latin typeface="Times New Roman" panose="02020603050405020304" pitchFamily="18" charset="0"/>
              <a:ea typeface="Georgia"/>
              <a:cs typeface="Times New Roman" panose="02020603050405020304" pitchFamily="18" charset="0"/>
              <a:sym typeface="Georgia"/>
            </a:endParaRP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2819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Isaiah 29:13-14</a:t>
            </a:r>
          </a:p>
        </p:txBody>
      </p:sp>
      <p:sp>
        <p:nvSpPr>
          <p:cNvPr id="8" name="Content Placeholder 7"/>
          <p:cNvSpPr>
            <a:spLocks noGrp="1"/>
          </p:cNvSpPr>
          <p:nvPr>
            <p:ph idx="1"/>
          </p:nvPr>
        </p:nvSpPr>
        <p:spPr>
          <a:xfrm>
            <a:off x="1317172" y="1132114"/>
            <a:ext cx="9590315" cy="5334000"/>
          </a:xfrm>
        </p:spPr>
        <p:txBody>
          <a:bodyPr>
            <a:normAutofit fontScale="92500" lnSpcReduction="10000"/>
          </a:bodyPr>
          <a:lstStyle/>
          <a:p>
            <a:pPr marL="0" indent="0">
              <a:buNone/>
            </a:pPr>
            <a:r>
              <a:rPr lang="en-US" sz="4000" dirty="0">
                <a:latin typeface="Times New Roman" panose="02020603050405020304" pitchFamily="18" charset="0"/>
                <a:cs typeface="Times New Roman" panose="02020603050405020304" pitchFamily="18" charset="0"/>
              </a:rPr>
              <a:t> 13 Wherefore the Lord said, Forasmuch as this people draw near me with their mouth, and with their lips do honour me, but have removed their heart far from me, and their fear toward me is taught by the precept of men:</a:t>
            </a:r>
          </a:p>
          <a:p>
            <a:pPr marL="0" indent="0">
              <a:buNone/>
            </a:pPr>
            <a:r>
              <a:rPr lang="en-US" sz="4000" dirty="0">
                <a:latin typeface="Times New Roman" panose="02020603050405020304" pitchFamily="18" charset="0"/>
                <a:cs typeface="Times New Roman" panose="02020603050405020304" pitchFamily="18" charset="0"/>
              </a:rPr>
              <a:t>14 Therefore, behold, I will proceed to do a marvellous work among this people, even a marvellous work and a wonder: for the wisdom of their wise men shall perish, and the understanding of their prudent men shall be hid.</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5" y="234753"/>
            <a:ext cx="4048396"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The Restoration</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9326880" y="4838593"/>
            <a:ext cx="377767"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E6A2778-DD45-4FA8-816C-BA6AC4E73A47}"/>
              </a:ext>
            </a:extLst>
          </p:cNvPr>
          <p:cNvCxnSpPr>
            <a:cxnSpLocks/>
          </p:cNvCxnSpPr>
          <p:nvPr/>
        </p:nvCxnSpPr>
        <p:spPr bwMode="auto">
          <a:xfrm>
            <a:off x="1369786" y="5332145"/>
            <a:ext cx="5853974"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58899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64845" y="-26192"/>
            <a:ext cx="10252710" cy="1143000"/>
          </a:xfrm>
        </p:spPr>
        <p:txBody>
          <a:bodyPr/>
          <a:lstStyle/>
          <a:p>
            <a:r>
              <a:rPr lang="en-US" altLang="en-US" sz="3400" b="1" i="1" dirty="0"/>
              <a:t>The Restoration of the gospel is </a:t>
            </a:r>
            <a:br>
              <a:rPr lang="en-US" altLang="en-US" sz="3400" b="1" i="1" dirty="0"/>
            </a:br>
            <a:r>
              <a:rPr lang="en-US" altLang="en-US" sz="3400" b="1" i="1" dirty="0"/>
              <a:t>“</a:t>
            </a:r>
            <a:r>
              <a:rPr lang="en-US" altLang="en-US" sz="3400" b="1" i="1" u="sng" dirty="0"/>
              <a:t>a marvellous work and a wonder</a:t>
            </a:r>
            <a:r>
              <a:rPr lang="en-US" altLang="en-US" sz="3400" b="1" i="1" dirty="0"/>
              <a:t>.”</a:t>
            </a:r>
          </a:p>
        </p:txBody>
      </p:sp>
      <p:grpSp>
        <p:nvGrpSpPr>
          <p:cNvPr id="31751" name="Group 44"/>
          <p:cNvGrpSpPr>
            <a:grpSpLocks/>
          </p:cNvGrpSpPr>
          <p:nvPr/>
        </p:nvGrpSpPr>
        <p:grpSpPr bwMode="auto">
          <a:xfrm>
            <a:off x="4953000" y="1491299"/>
            <a:ext cx="3048000" cy="2151063"/>
            <a:chOff x="2496" y="661"/>
            <a:chExt cx="1920" cy="1355"/>
          </a:xfrm>
        </p:grpSpPr>
        <p:sp>
          <p:nvSpPr>
            <p:cNvPr id="31752" name="Rectangle 45"/>
            <p:cNvSpPr>
              <a:spLocks noChangeArrowheads="1"/>
            </p:cNvSpPr>
            <p:nvPr/>
          </p:nvSpPr>
          <p:spPr bwMode="auto">
            <a:xfrm>
              <a:off x="2496" y="672"/>
              <a:ext cx="1920" cy="1344"/>
            </a:xfrm>
            <a:prstGeom prst="rect">
              <a:avLst/>
            </a:prstGeom>
            <a:solidFill>
              <a:schemeClr val="bg1"/>
            </a:solidFill>
            <a:ln w="12700" cap="rnd">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53" name="Text Box 46"/>
            <p:cNvSpPr txBox="1">
              <a:spLocks noChangeArrowheads="1"/>
            </p:cNvSpPr>
            <p:nvPr/>
          </p:nvSpPr>
          <p:spPr bwMode="auto">
            <a:xfrm>
              <a:off x="2775" y="661"/>
              <a:ext cx="12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February 1820</a:t>
              </a:r>
            </a:p>
          </p:txBody>
        </p:sp>
        <p:sp>
          <p:nvSpPr>
            <p:cNvPr id="31754" name="Line 47"/>
            <p:cNvSpPr>
              <a:spLocks noChangeShapeType="1"/>
            </p:cNvSpPr>
            <p:nvPr/>
          </p:nvSpPr>
          <p:spPr bwMode="auto">
            <a:xfrm>
              <a:off x="2496" y="912"/>
              <a:ext cx="1920"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55" name="Line 48"/>
            <p:cNvSpPr>
              <a:spLocks noChangeShapeType="1"/>
            </p:cNvSpPr>
            <p:nvPr/>
          </p:nvSpPr>
          <p:spPr bwMode="auto">
            <a:xfrm>
              <a:off x="2496" y="1200"/>
              <a:ext cx="1920"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56" name="Line 49"/>
            <p:cNvSpPr>
              <a:spLocks noChangeShapeType="1"/>
            </p:cNvSpPr>
            <p:nvPr/>
          </p:nvSpPr>
          <p:spPr bwMode="auto">
            <a:xfrm>
              <a:off x="2496" y="1488"/>
              <a:ext cx="1920"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57" name="Line 50"/>
            <p:cNvSpPr>
              <a:spLocks noChangeShapeType="1"/>
            </p:cNvSpPr>
            <p:nvPr/>
          </p:nvSpPr>
          <p:spPr bwMode="auto">
            <a:xfrm>
              <a:off x="2496" y="1776"/>
              <a:ext cx="1920"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58" name="Line 51"/>
            <p:cNvSpPr>
              <a:spLocks noChangeShapeType="1"/>
            </p:cNvSpPr>
            <p:nvPr/>
          </p:nvSpPr>
          <p:spPr bwMode="auto">
            <a:xfrm>
              <a:off x="3264" y="912"/>
              <a:ext cx="0" cy="1104"/>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59" name="Line 52"/>
            <p:cNvSpPr>
              <a:spLocks noChangeShapeType="1"/>
            </p:cNvSpPr>
            <p:nvPr/>
          </p:nvSpPr>
          <p:spPr bwMode="auto">
            <a:xfrm>
              <a:off x="3552" y="912"/>
              <a:ext cx="0" cy="1104"/>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60" name="Line 53"/>
            <p:cNvSpPr>
              <a:spLocks noChangeShapeType="1"/>
            </p:cNvSpPr>
            <p:nvPr/>
          </p:nvSpPr>
          <p:spPr bwMode="auto">
            <a:xfrm>
              <a:off x="3024" y="912"/>
              <a:ext cx="0" cy="1104"/>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61" name="Line 54"/>
            <p:cNvSpPr>
              <a:spLocks noChangeShapeType="1"/>
            </p:cNvSpPr>
            <p:nvPr/>
          </p:nvSpPr>
          <p:spPr bwMode="auto">
            <a:xfrm>
              <a:off x="2736" y="912"/>
              <a:ext cx="0" cy="1104"/>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62" name="Line 55"/>
            <p:cNvSpPr>
              <a:spLocks noChangeShapeType="1"/>
            </p:cNvSpPr>
            <p:nvPr/>
          </p:nvSpPr>
          <p:spPr bwMode="auto">
            <a:xfrm>
              <a:off x="3840" y="912"/>
              <a:ext cx="0" cy="1104"/>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63" name="Line 56"/>
            <p:cNvSpPr>
              <a:spLocks noChangeShapeType="1"/>
            </p:cNvSpPr>
            <p:nvPr/>
          </p:nvSpPr>
          <p:spPr bwMode="auto">
            <a:xfrm>
              <a:off x="4128" y="912"/>
              <a:ext cx="0" cy="1104"/>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64" name="Text Box 57"/>
            <p:cNvSpPr txBox="1">
              <a:spLocks noChangeArrowheads="1"/>
            </p:cNvSpPr>
            <p:nvPr/>
          </p:nvSpPr>
          <p:spPr bwMode="auto">
            <a:xfrm>
              <a:off x="3834" y="1766"/>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29</a:t>
              </a:r>
            </a:p>
          </p:txBody>
        </p:sp>
      </p:grpSp>
      <p:pic>
        <p:nvPicPr>
          <p:cNvPr id="59" name="Picture 6"/>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1766888" y="1508761"/>
            <a:ext cx="2881312" cy="293865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0" name="Picture 6" descr="https://s-media-cache-ak0.pinimg.com/originals/cd/da/3e/cdda3eb15550c2771eb56c050f6bc1e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0878" y="2446020"/>
            <a:ext cx="2723444" cy="441198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94311" y="4554692"/>
            <a:ext cx="8707455" cy="1938992"/>
            <a:chOff x="609600" y="4137981"/>
            <a:chExt cx="6772038" cy="2574602"/>
          </a:xfrm>
        </p:grpSpPr>
        <p:sp>
          <p:nvSpPr>
            <p:cNvPr id="31747" name="AutoShape 3"/>
            <p:cNvSpPr>
              <a:spLocks noChangeArrowheads="1"/>
            </p:cNvSpPr>
            <p:nvPr/>
          </p:nvSpPr>
          <p:spPr bwMode="auto">
            <a:xfrm>
              <a:off x="609600" y="4267200"/>
              <a:ext cx="6705600" cy="2438400"/>
            </a:xfrm>
            <a:prstGeom prst="wedgeRoundRectCallout">
              <a:avLst>
                <a:gd name="adj1" fmla="val 43181"/>
                <a:gd name="adj2" fmla="val -77083"/>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50" name="Text Box 43"/>
            <p:cNvSpPr txBox="1">
              <a:spLocks noChangeArrowheads="1"/>
            </p:cNvSpPr>
            <p:nvPr/>
          </p:nvSpPr>
          <p:spPr bwMode="auto">
            <a:xfrm>
              <a:off x="682862" y="4137981"/>
              <a:ext cx="6698776" cy="257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I-see-ah (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Isaiah</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boy who, on a leap year (Feb.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29</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read the scriptures at age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13</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and prayed to God at age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14</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which would bring the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Restoration of the Gospel</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What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 Marvellous Work and a Wonder!</a:t>
              </a:r>
            </a:p>
          </p:txBody>
        </p:sp>
      </p:grpSp>
      <p:sp>
        <p:nvSpPr>
          <p:cNvPr id="23" name="Rectangle 22">
            <a:extLst>
              <a:ext uri="{FF2B5EF4-FFF2-40B4-BE49-F238E27FC236}">
                <a16:creationId xmlns:a16="http://schemas.microsoft.com/office/drawing/2014/main" id="{78E426BC-BD8A-65A3-1CBE-E141E2BA6686}"/>
              </a:ext>
            </a:extLst>
          </p:cNvPr>
          <p:cNvSpPr/>
          <p:nvPr/>
        </p:nvSpPr>
        <p:spPr bwMode="auto">
          <a:xfrm>
            <a:off x="7642953" y="6535582"/>
            <a:ext cx="1068636" cy="264129"/>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6" descr="https://s-media-cache-ak0.pinimg.com/originals/cd/da/3e/cdda3eb15550c2771eb56c050f6bc1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1628" y="2446020"/>
            <a:ext cx="2723444" cy="441198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08FFE983-84A4-871A-619E-3E1B2A2092FE}"/>
              </a:ext>
            </a:extLst>
          </p:cNvPr>
          <p:cNvSpPr/>
          <p:nvPr/>
        </p:nvSpPr>
        <p:spPr bwMode="auto">
          <a:xfrm>
            <a:off x="8948927" y="6598118"/>
            <a:ext cx="1068636" cy="264129"/>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1746" name="Rectangle 2"/>
          <p:cNvSpPr>
            <a:spLocks noGrp="1" noChangeArrowheads="1"/>
          </p:cNvSpPr>
          <p:nvPr>
            <p:ph type="title"/>
          </p:nvPr>
        </p:nvSpPr>
        <p:spPr>
          <a:xfrm>
            <a:off x="664845" y="-26192"/>
            <a:ext cx="10252710" cy="1143000"/>
          </a:xfrm>
        </p:spPr>
        <p:txBody>
          <a:bodyPr/>
          <a:lstStyle/>
          <a:p>
            <a:r>
              <a:rPr lang="en-US" altLang="en-US" sz="3400" b="1" i="1" dirty="0"/>
              <a:t>The Restoration of the gospel is </a:t>
            </a:r>
            <a:br>
              <a:rPr lang="en-US" altLang="en-US" sz="3400" b="1" i="1" dirty="0"/>
            </a:br>
            <a:r>
              <a:rPr lang="en-US" altLang="en-US" sz="3400" b="1" i="1" dirty="0"/>
              <a:t>“</a:t>
            </a:r>
            <a:r>
              <a:rPr lang="en-US" altLang="en-US" sz="3400" b="1" i="1" u="sng" dirty="0"/>
              <a:t>a marvellous work and a wonder</a:t>
            </a:r>
            <a:r>
              <a:rPr lang="en-US" altLang="en-US" sz="3400" b="1" i="1" dirty="0"/>
              <a:t>.”</a:t>
            </a:r>
          </a:p>
        </p:txBody>
      </p:sp>
      <p:pic>
        <p:nvPicPr>
          <p:cNvPr id="2050" name="Picture 2" descr="Pin on Beleifs">
            <a:extLst>
              <a:ext uri="{FF2B5EF4-FFF2-40B4-BE49-F238E27FC236}">
                <a16:creationId xmlns:a16="http://schemas.microsoft.com/office/drawing/2014/main" id="{7C30B5BF-ED1F-9DB1-8C55-0BD25C851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702" y="1207530"/>
            <a:ext cx="1997950" cy="28317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lder Spencer J. Condie: To know if Joseph Smith saw the Father and the  Son, just ask God — He was there - Church News">
            <a:extLst>
              <a:ext uri="{FF2B5EF4-FFF2-40B4-BE49-F238E27FC236}">
                <a16:creationId xmlns:a16="http://schemas.microsoft.com/office/drawing/2014/main" id="{80F2E810-82F2-6163-6561-32EFA14482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4101" y="1207527"/>
            <a:ext cx="3519355" cy="283174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16736" y="4158141"/>
            <a:ext cx="9916496" cy="2550307"/>
            <a:chOff x="588666" y="4259005"/>
            <a:chExt cx="6887204" cy="2446595"/>
          </a:xfrm>
          <a:noFill/>
        </p:grpSpPr>
        <p:sp>
          <p:nvSpPr>
            <p:cNvPr id="31747" name="AutoShape 3"/>
            <p:cNvSpPr>
              <a:spLocks noChangeArrowheads="1"/>
            </p:cNvSpPr>
            <p:nvPr/>
          </p:nvSpPr>
          <p:spPr bwMode="auto">
            <a:xfrm>
              <a:off x="609600" y="4267200"/>
              <a:ext cx="6705600" cy="2438400"/>
            </a:xfrm>
            <a:prstGeom prst="wedgeRoundRectCallout">
              <a:avLst>
                <a:gd name="adj1" fmla="val 44378"/>
                <a:gd name="adj2" fmla="val -64264"/>
                <a:gd name="adj3" fmla="val 16667"/>
              </a:avLst>
            </a:prstGeom>
            <a:solidFill>
              <a:srgbClr val="FFFFFF"/>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750" name="Text Box 43"/>
            <p:cNvSpPr txBox="1">
              <a:spLocks noChangeArrowheads="1"/>
            </p:cNvSpPr>
            <p:nvPr/>
          </p:nvSpPr>
          <p:spPr bwMode="auto">
            <a:xfrm>
              <a:off x="588666" y="4259005"/>
              <a:ext cx="6887204" cy="2332557"/>
            </a:xfrm>
            <a:prstGeom prst="rect">
              <a:avLst/>
            </a:prstGeom>
            <a:grpFill/>
            <a:ln>
              <a:noFill/>
            </a:ln>
            <a:extLs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I-say-yah (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Isaiah</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18</a:t>
              </a:r>
              <a:r>
                <a:rPr kumimoji="0" lang="en-US" altLang="en-US"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29</a:t>
              </a:r>
              <a:r>
                <a:rPr kumimoji="0" lang="en-US" altLang="en-US" sz="2800" b="1"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i="0"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was a </a:t>
              </a:r>
              <a:r>
                <a:rPr lang="en-US" altLang="en-US" sz="2800" dirty="0">
                  <a:solidFill>
                    <a:srgbClr val="000000"/>
                  </a:solidFill>
                </a:rPr>
                <a:t>big year for the </a:t>
              </a:r>
              <a:r>
                <a:rPr lang="en-US" altLang="en-US" sz="2800" b="1" dirty="0">
                  <a:solidFill>
                    <a:srgbClr val="000000"/>
                  </a:solidFill>
                </a:rPr>
                <a:t>Restoration</a:t>
              </a:r>
              <a:endParaRPr kumimoji="0" lang="en-US" altLang="en-US" sz="2800" b="1" i="0"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Priesthood </a:t>
              </a:r>
              <a:r>
                <a:rPr lang="en-US" altLang="en-US" sz="2800" dirty="0">
                  <a:solidFill>
                    <a:srgbClr val="000000"/>
                  </a:solidFill>
                </a:rPr>
                <a:t>was </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Restored and </a:t>
              </a:r>
              <a:r>
                <a:rPr lang="en-US" altLang="en-US" sz="2800" dirty="0">
                  <a:solidFill>
                    <a:srgbClr val="000000"/>
                  </a:solidFill>
                </a:rPr>
                <a:t>the Book of Mormon</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translated.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Before that, Joseph read the scriptures at age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13</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and prayed 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God at age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14</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which would bring the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Restoration of the Gospel</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What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 Marvelous Work and a Wonder!</a:t>
              </a:r>
            </a:p>
          </p:txBody>
        </p:sp>
      </p:grpSp>
    </p:spTree>
    <p:extLst>
      <p:ext uri="{BB962C8B-B14F-4D97-AF65-F5344CB8AC3E}">
        <p14:creationId xmlns:p14="http://schemas.microsoft.com/office/powerpoint/2010/main" val="87231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What are some blessings Jesus Christ made available through the Restoration of His gospel? List at least three.</a:t>
            </a:r>
          </a:p>
          <a:p>
            <a:r>
              <a:rPr lang="en-US" dirty="0"/>
              <a:t>Why might you describe these blessings as wonderful and marvelous?</a:t>
            </a:r>
          </a:p>
          <a:p>
            <a:r>
              <a:rPr lang="en-US" dirty="0"/>
              <a:t>How could the coming forth of the Book of Mormon be considered a marvelous work and a wonder?</a:t>
            </a:r>
          </a:p>
          <a:p>
            <a:r>
              <a:rPr lang="en-US" dirty="0"/>
              <a:t>What experiences have you had in which studying the Book of Mormon and applying its teachings have helped you come closer to Jesus Christ?</a:t>
            </a:r>
          </a:p>
          <a:p>
            <a:endParaRPr lang="en-US" dirty="0"/>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7681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210" y="1797269"/>
            <a:ext cx="11075670" cy="4729655"/>
          </a:xfrm>
        </p:spPr>
        <p:txBody>
          <a:bodyPr/>
          <a:lstStyle/>
          <a:p>
            <a:r>
              <a:rPr lang="en-US" sz="2000" dirty="0"/>
              <a:t>You have been looking for opportunities to talk about the gospel of Jesus Christ. On the bus one morning, someone sits down next to you and asks you how you are doing. You put away your phone and return the stranger’s greeting by responding, “I am doing great! I was just reading the Book of Mormon. Have you read it?” The stranger’s response is quick and rather hurtful. “Oh, I know all about that book! I just cannot believe it came from God. Angels talking to a farm boy in the woods? Golden plates? I just cannot believe that God works that way.”</a:t>
            </a:r>
          </a:p>
          <a:p>
            <a:r>
              <a:rPr lang="en-US" sz="2000" dirty="0"/>
              <a:t>Write a response addressing the idea that the coming forth of the Book of Mormon sounds too unbelievable. As part of your response, consider answering each of the following questions:</a:t>
            </a:r>
          </a:p>
          <a:p>
            <a:r>
              <a:rPr lang="en-US" sz="2000" dirty="0"/>
              <a:t>How could your understanding of Isaiah 29:13–14 and its key scripture phrase, The Restoration of the gospel is “a marvellous work and a wonder,” help you respond?</a:t>
            </a:r>
          </a:p>
          <a:p>
            <a:r>
              <a:rPr lang="en-US" sz="2000" dirty="0"/>
              <a:t>How could an eternal perspective help in viewing the miraculous events surrounding the coming forth of the Book of Mormon?</a:t>
            </a:r>
          </a:p>
          <a:p>
            <a:r>
              <a:rPr lang="en-US" sz="2000" dirty="0"/>
              <a:t>What could you invite your new friend to do to find out the truth about the Restoration of the gospel of Jesus Christ?</a:t>
            </a:r>
          </a:p>
          <a:p>
            <a:endParaRPr lang="en-US" sz="2000" dirty="0"/>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5309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Isaiah 53:3-5</a:t>
            </a:r>
          </a:p>
        </p:txBody>
      </p:sp>
      <p:sp>
        <p:nvSpPr>
          <p:cNvPr id="8" name="Content Placeholder 7"/>
          <p:cNvSpPr>
            <a:spLocks noGrp="1"/>
          </p:cNvSpPr>
          <p:nvPr>
            <p:ph idx="1"/>
          </p:nvPr>
        </p:nvSpPr>
        <p:spPr>
          <a:xfrm>
            <a:off x="1317172" y="1132114"/>
            <a:ext cx="9590315" cy="5725886"/>
          </a:xfrm>
        </p:spPr>
        <p:txBody>
          <a:bodyPr>
            <a:normAutofit fontScale="92500" lnSpcReduction="20000"/>
          </a:bodyPr>
          <a:lstStyle/>
          <a:p>
            <a:pPr marL="0" indent="0">
              <a:buNone/>
            </a:pPr>
            <a:r>
              <a:rPr lang="en-US" sz="4000" dirty="0">
                <a:latin typeface="Times New Roman" panose="02020603050405020304" pitchFamily="18" charset="0"/>
                <a:cs typeface="Times New Roman" panose="02020603050405020304" pitchFamily="18" charset="0"/>
              </a:rPr>
              <a:t> 3 He is despised and rejected of men; a man of sorrows, and acquainted with grief: and we hid as it were our faces from him; he was despised, and we esteemed him not.</a:t>
            </a:r>
          </a:p>
          <a:p>
            <a:pPr marL="0" indent="0">
              <a:buNone/>
            </a:pPr>
            <a:r>
              <a:rPr lang="en-US" sz="4000" dirty="0">
                <a:latin typeface="Times New Roman" panose="02020603050405020304" pitchFamily="18" charset="0"/>
                <a:cs typeface="Times New Roman" panose="02020603050405020304" pitchFamily="18" charset="0"/>
              </a:rPr>
              <a:t> 4 Surely he hath borne our griefs, and carried our sorrows: yet we did esteem him stricken, smitten of God, and afflicted.</a:t>
            </a:r>
          </a:p>
          <a:p>
            <a:pPr marL="0" indent="0">
              <a:buNone/>
            </a:pPr>
            <a:r>
              <a:rPr lang="en-US" sz="4000" dirty="0">
                <a:latin typeface="Times New Roman" panose="02020603050405020304" pitchFamily="18" charset="0"/>
                <a:cs typeface="Times New Roman" panose="02020603050405020304" pitchFamily="18" charset="0"/>
              </a:rPr>
              <a:t> 5 But he was wounded for our transgressions, he was bruised for our iniquities: the chastisement of our peace was upon him; and with his stripes we are healed.</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760720" y="234753"/>
            <a:ext cx="5326380"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The Atonement of Jesus Christ</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1362892" y="3958483"/>
            <a:ext cx="1551758"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4F5A98F6-9DAB-49F8-92EB-1ECA40C7E20D}"/>
              </a:ext>
            </a:extLst>
          </p:cNvPr>
          <p:cNvCxnSpPr>
            <a:cxnSpLocks/>
          </p:cNvCxnSpPr>
          <p:nvPr/>
        </p:nvCxnSpPr>
        <p:spPr bwMode="auto">
          <a:xfrm>
            <a:off x="1815556" y="3541215"/>
            <a:ext cx="8997224"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81968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icture 6" descr="https://s-media-cache-ak0.pinimg.com/originals/cd/da/3e/cdda3eb15550c2771eb56c050f6bc1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828" y="1469074"/>
            <a:ext cx="2723444" cy="441198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Old Wooden Cross Clipart | Free Images at Clker.com - vector clip art  online, royalty free &amp; public domain">
            <a:extLst>
              <a:ext uri="{FF2B5EF4-FFF2-40B4-BE49-F238E27FC236}">
                <a16:creationId xmlns:a16="http://schemas.microsoft.com/office/drawing/2014/main" id="{ECF5E582-D1F6-A954-52A5-29D38C9935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26"/>
          <a:stretch/>
        </p:blipFill>
        <p:spPr bwMode="auto">
          <a:xfrm flipH="1">
            <a:off x="987972" y="1469075"/>
            <a:ext cx="3127398" cy="5084126"/>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28">
            <a:extLst>
              <a:ext uri="{FF2B5EF4-FFF2-40B4-BE49-F238E27FC236}">
                <a16:creationId xmlns:a16="http://schemas.microsoft.com/office/drawing/2014/main" id="{90F7020F-80E8-8967-AEFA-439DFDB82398}"/>
              </a:ext>
            </a:extLst>
          </p:cNvPr>
          <p:cNvSpPr/>
          <p:nvPr/>
        </p:nvSpPr>
        <p:spPr bwMode="auto">
          <a:xfrm>
            <a:off x="8195165" y="5680177"/>
            <a:ext cx="1068636" cy="264129"/>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794" name="Rectangle 2"/>
          <p:cNvSpPr>
            <a:spLocks noGrp="1" noChangeArrowheads="1"/>
          </p:cNvSpPr>
          <p:nvPr>
            <p:ph type="title"/>
          </p:nvPr>
        </p:nvSpPr>
        <p:spPr>
          <a:xfrm>
            <a:off x="2209800" y="76200"/>
            <a:ext cx="7772400" cy="1143000"/>
          </a:xfrm>
        </p:spPr>
        <p:txBody>
          <a:bodyPr/>
          <a:lstStyle/>
          <a:p>
            <a:r>
              <a:rPr lang="en-US" altLang="en-US" sz="3400" b="1" i="1" dirty="0"/>
              <a:t>“Surely [Jesus Christ] hath borne our griefs, and carried our sorrows.”</a:t>
            </a:r>
            <a:endParaRPr lang="en-US" altLang="en-US" sz="3400" b="1" i="1" u="sng" dirty="0"/>
          </a:p>
        </p:txBody>
      </p:sp>
      <p:grpSp>
        <p:nvGrpSpPr>
          <p:cNvPr id="2" name="Group 1"/>
          <p:cNvGrpSpPr/>
          <p:nvPr/>
        </p:nvGrpSpPr>
        <p:grpSpPr>
          <a:xfrm>
            <a:off x="4010988" y="2286000"/>
            <a:ext cx="4828212" cy="4267200"/>
            <a:chOff x="3276600" y="2286000"/>
            <a:chExt cx="4038600" cy="4267200"/>
          </a:xfrm>
        </p:grpSpPr>
        <p:sp>
          <p:nvSpPr>
            <p:cNvPr id="33795" name="AutoShape 3"/>
            <p:cNvSpPr>
              <a:spLocks noChangeArrowheads="1"/>
            </p:cNvSpPr>
            <p:nvPr/>
          </p:nvSpPr>
          <p:spPr bwMode="auto">
            <a:xfrm>
              <a:off x="3276600" y="2286000"/>
              <a:ext cx="4038600" cy="4267200"/>
            </a:xfrm>
            <a:prstGeom prst="wedgeRoundRectCallout">
              <a:avLst>
                <a:gd name="adj1" fmla="val 65191"/>
                <a:gd name="adj2" fmla="val -37396"/>
                <a:gd name="adj3" fmla="val 16667"/>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798" name="Text Box 161"/>
            <p:cNvSpPr txBox="1">
              <a:spLocks noChangeArrowheads="1"/>
            </p:cNvSpPr>
            <p:nvPr/>
          </p:nvSpPr>
          <p:spPr bwMode="auto">
            <a:xfrm>
              <a:off x="3512519" y="2349252"/>
              <a:ext cx="365407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I-see-ah (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Isaiah</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 vision of</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Jesus Christ </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and prophesy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that He will be hung on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 Filthy Tree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53</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After He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Suffers for our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sins and Sorrows</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they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will remove His body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from the cross between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3-5</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PM.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You know your friend has been struggling with some difficult trials. When you ask him what you can do to help, he says, “No one understands what I’m going through or how I feel. I just have to deal with my problems myself.” Share Isaiah 53:3-5 to help your friend. </a:t>
            </a:r>
            <a:endParaRPr lang="en-US" dirty="0">
              <a:latin typeface="Times New Roman" panose="02020603050405020304" pitchFamily="18" charset="0"/>
              <a:ea typeface="Georgia"/>
              <a:cs typeface="Times New Roman" panose="02020603050405020304" pitchFamily="18" charset="0"/>
              <a:sym typeface="Georgia"/>
            </a:endParaRPr>
          </a:p>
          <a:p>
            <a:r>
              <a:rPr lang="en-US" dirty="0"/>
              <a:t>As you read the lyrics or listen to the hymn “Where Can I Turn for Peace?” (Hymns, no. 129), ponder if you know anyone (including yourself) who has wondered who they could turn to for help as they go through difficulties.</a:t>
            </a: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1346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Isaiah 58:6-7</a:t>
            </a:r>
          </a:p>
        </p:txBody>
      </p:sp>
      <p:sp>
        <p:nvSpPr>
          <p:cNvPr id="8" name="Content Placeholder 7"/>
          <p:cNvSpPr>
            <a:spLocks noGrp="1"/>
          </p:cNvSpPr>
          <p:nvPr>
            <p:ph idx="1"/>
          </p:nvPr>
        </p:nvSpPr>
        <p:spPr>
          <a:xfrm>
            <a:off x="1317172" y="1132114"/>
            <a:ext cx="9590315" cy="5334000"/>
          </a:xfrm>
        </p:spPr>
        <p:txBody>
          <a:bodyPr>
            <a:normAutofit lnSpcReduction="10000"/>
          </a:bodyPr>
          <a:lstStyle/>
          <a:p>
            <a:pPr marL="0" indent="0">
              <a:buNone/>
            </a:pPr>
            <a:r>
              <a:rPr lang="en-US" sz="4000" dirty="0">
                <a:latin typeface="Times New Roman" panose="02020603050405020304" pitchFamily="18" charset="0"/>
                <a:cs typeface="Times New Roman" panose="02020603050405020304" pitchFamily="18" charset="0"/>
              </a:rPr>
              <a:t> 6 Is not this the fast that I have chosen? to loose the bands of wickedness, to undo the heavy burdens, and to let the oppressed go free, and that ye break every yoke?</a:t>
            </a:r>
          </a:p>
          <a:p>
            <a:pPr marL="0" indent="0">
              <a:buNone/>
            </a:pPr>
            <a:r>
              <a:rPr lang="en-US" sz="4000" dirty="0">
                <a:latin typeface="Times New Roman" panose="02020603050405020304" pitchFamily="18" charset="0"/>
                <a:cs typeface="Times New Roman" panose="02020603050405020304" pitchFamily="18" charset="0"/>
              </a:rPr>
              <a:t> 7 Is it not to deal thy bread to the hungry, and that thou bring the poor that are cast out to thy house? when thou </a:t>
            </a:r>
            <a:r>
              <a:rPr lang="en-US" sz="4000" dirty="0" err="1">
                <a:latin typeface="Times New Roman" panose="02020603050405020304" pitchFamily="18" charset="0"/>
                <a:cs typeface="Times New Roman" panose="02020603050405020304" pitchFamily="18" charset="0"/>
              </a:rPr>
              <a:t>seest</a:t>
            </a:r>
            <a:r>
              <a:rPr lang="en-US" sz="4000" dirty="0">
                <a:latin typeface="Times New Roman" panose="02020603050405020304" pitchFamily="18" charset="0"/>
                <a:cs typeface="Times New Roman" panose="02020603050405020304" pitchFamily="18" charset="0"/>
              </a:rPr>
              <a:t> the naked, that thou cover him; and that thou hide not thyself from thine own flesh?</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7189470" y="234753"/>
            <a:ext cx="3718017"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Commandments</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3992303" y="1718203"/>
            <a:ext cx="1539817"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E6A2778-DD45-4FA8-816C-BA6AC4E73A47}"/>
              </a:ext>
            </a:extLst>
          </p:cNvPr>
          <p:cNvCxnSpPr>
            <a:cxnSpLocks/>
          </p:cNvCxnSpPr>
          <p:nvPr/>
        </p:nvCxnSpPr>
        <p:spPr bwMode="auto">
          <a:xfrm>
            <a:off x="1317172" y="2246045"/>
            <a:ext cx="8797719"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4F5A98F6-9DAB-49F8-92EB-1ECA40C7E20D}"/>
              </a:ext>
            </a:extLst>
          </p:cNvPr>
          <p:cNvCxnSpPr>
            <a:cxnSpLocks/>
          </p:cNvCxnSpPr>
          <p:nvPr/>
        </p:nvCxnSpPr>
        <p:spPr bwMode="auto">
          <a:xfrm>
            <a:off x="1415506" y="2821125"/>
            <a:ext cx="2939324"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D1E01AA1-6BDD-49BB-B4C0-8B81C40DD6EC}"/>
              </a:ext>
            </a:extLst>
          </p:cNvPr>
          <p:cNvCxnSpPr>
            <a:cxnSpLocks/>
          </p:cNvCxnSpPr>
          <p:nvPr/>
        </p:nvCxnSpPr>
        <p:spPr bwMode="auto">
          <a:xfrm>
            <a:off x="5326091" y="4613803"/>
            <a:ext cx="1760509"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98770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65533"/>
            <a:ext cx="10363200" cy="1143000"/>
          </a:xfrm>
        </p:spPr>
        <p:txBody>
          <a:bodyPr/>
          <a:lstStyle/>
          <a:p>
            <a:r>
              <a:rPr lang="en-US" dirty="0">
                <a:solidFill>
                  <a:schemeClr val="tx1"/>
                </a:solidFill>
              </a:rPr>
              <a:t>Doctrinal Mastery Helps Fall 2022</a:t>
            </a:r>
            <a:br>
              <a:rPr lang="en-US" dirty="0">
                <a:solidFill>
                  <a:schemeClr val="tx1"/>
                </a:solidFill>
              </a:rPr>
            </a:br>
            <a:r>
              <a:rPr lang="en-US" dirty="0">
                <a:solidFill>
                  <a:schemeClr val="tx1"/>
                </a:solidFill>
              </a:rPr>
              <a:t>Old Testament</a:t>
            </a:r>
          </a:p>
        </p:txBody>
      </p:sp>
      <p:sp>
        <p:nvSpPr>
          <p:cNvPr id="3" name="Content Placeholder 2"/>
          <p:cNvSpPr>
            <a:spLocks noGrp="1"/>
          </p:cNvSpPr>
          <p:nvPr>
            <p:ph sz="half" idx="1"/>
          </p:nvPr>
        </p:nvSpPr>
        <p:spPr>
          <a:xfrm>
            <a:off x="914400" y="2377808"/>
            <a:ext cx="5080000" cy="4114800"/>
          </a:xfrm>
        </p:spPr>
        <p:txBody>
          <a:bodyPr/>
          <a:lstStyle/>
          <a:p>
            <a:r>
              <a:rPr lang="en-US" sz="2400" b="1" dirty="0">
                <a:latin typeface="+mj-lt"/>
                <a:hlinkClick r:id="rId2" action="ppaction://hlinksldjump"/>
              </a:rPr>
              <a:t>Isaiah 5:20</a:t>
            </a:r>
            <a:endParaRPr lang="en-US" sz="2400" b="1" dirty="0">
              <a:latin typeface="+mj-lt"/>
            </a:endParaRPr>
          </a:p>
          <a:p>
            <a:r>
              <a:rPr lang="en-US" sz="2400" b="1" dirty="0">
                <a:latin typeface="+mj-lt"/>
                <a:hlinkClick r:id="rId3" action="ppaction://hlinksldjump"/>
              </a:rPr>
              <a:t>Isaiah 29:13-14</a:t>
            </a:r>
            <a:endParaRPr lang="en-US" sz="2400" b="1" dirty="0">
              <a:latin typeface="+mj-lt"/>
            </a:endParaRPr>
          </a:p>
          <a:p>
            <a:r>
              <a:rPr lang="en-US" sz="2400" b="1" dirty="0">
                <a:latin typeface="+mj-lt"/>
                <a:hlinkClick r:id="rId4" action="ppaction://hlinksldjump"/>
              </a:rPr>
              <a:t>Isaiah 53:3-5</a:t>
            </a:r>
            <a:endParaRPr lang="en-US" sz="2400" b="1" dirty="0">
              <a:latin typeface="+mj-lt"/>
            </a:endParaRPr>
          </a:p>
          <a:p>
            <a:r>
              <a:rPr lang="en-US" sz="2400" b="1" dirty="0">
                <a:latin typeface="+mj-lt"/>
                <a:hlinkClick r:id="rId5" action="ppaction://hlinksldjump"/>
              </a:rPr>
              <a:t>Isaiah 58:6-7</a:t>
            </a:r>
            <a:endParaRPr lang="en-US" sz="2400" b="1" dirty="0">
              <a:latin typeface="+mj-lt"/>
            </a:endParaRPr>
          </a:p>
          <a:p>
            <a:r>
              <a:rPr lang="en-US" sz="2400" b="1" dirty="0">
                <a:latin typeface="+mj-lt"/>
                <a:hlinkClick r:id="rId6" action="ppaction://hlinksldjump"/>
              </a:rPr>
              <a:t>Isaiah 58:13-14</a:t>
            </a:r>
            <a:endParaRPr lang="en-US" sz="2400" b="1" dirty="0">
              <a:latin typeface="+mj-lt"/>
            </a:endParaRPr>
          </a:p>
          <a:p>
            <a:r>
              <a:rPr lang="en-US" sz="2400" b="1" dirty="0">
                <a:latin typeface="+mj-lt"/>
                <a:hlinkClick r:id="rId7" action="ppaction://hlinksldjump"/>
              </a:rPr>
              <a:t>Jeremiah 1:4-5</a:t>
            </a:r>
            <a:endParaRPr lang="en-US" sz="2400" b="1" dirty="0">
              <a:latin typeface="+mj-lt"/>
            </a:endParaRPr>
          </a:p>
          <a:p>
            <a:endParaRPr lang="en-US" sz="2400" b="1" dirty="0">
              <a:latin typeface="+mj-lt"/>
            </a:endParaRPr>
          </a:p>
          <a:p>
            <a:r>
              <a:rPr lang="en-US" sz="2400" b="1" dirty="0">
                <a:latin typeface="+mj-lt"/>
                <a:hlinkClick r:id="rId8" action="ppaction://hlinksldjump"/>
              </a:rPr>
              <a:t>1st Term Quiz</a:t>
            </a:r>
            <a:endParaRPr lang="en-US" sz="2400" b="1" dirty="0">
              <a:latin typeface="+mj-lt"/>
            </a:endParaRPr>
          </a:p>
          <a:p>
            <a:endParaRPr lang="en-US" sz="2400" b="1" dirty="0">
              <a:latin typeface="+mj-lt"/>
            </a:endParaRPr>
          </a:p>
          <a:p>
            <a:endParaRPr lang="en-US" sz="2400" b="1" dirty="0">
              <a:latin typeface="+mj-lt"/>
            </a:endParaRPr>
          </a:p>
          <a:p>
            <a:pPr marL="0" indent="0">
              <a:buNone/>
            </a:pPr>
            <a:endParaRPr lang="en-US" sz="2400" b="1" dirty="0">
              <a:latin typeface="+mj-lt"/>
            </a:endParaRPr>
          </a:p>
        </p:txBody>
      </p:sp>
      <p:sp>
        <p:nvSpPr>
          <p:cNvPr id="4" name="Content Placeholder 3"/>
          <p:cNvSpPr>
            <a:spLocks noGrp="1"/>
          </p:cNvSpPr>
          <p:nvPr>
            <p:ph sz="half" idx="2"/>
          </p:nvPr>
        </p:nvSpPr>
        <p:spPr/>
        <p:txBody>
          <a:bodyPr/>
          <a:lstStyle/>
          <a:p>
            <a:endParaRPr lang="en-US" sz="1800" b="1" dirty="0">
              <a:latin typeface="+mj-lt"/>
            </a:endParaRPr>
          </a:p>
          <a:p>
            <a:endParaRPr lang="en-US" sz="1800" b="1" dirty="0">
              <a:latin typeface="+mj-lt"/>
            </a:endParaRPr>
          </a:p>
          <a:p>
            <a:pPr marL="0" indent="0">
              <a:buNone/>
            </a:pPr>
            <a:endParaRPr lang="en-US" sz="1800" b="1" dirty="0">
              <a:latin typeface="+mj-lt"/>
            </a:endParaRPr>
          </a:p>
        </p:txBody>
      </p:sp>
      <p:sp>
        <p:nvSpPr>
          <p:cNvPr id="5" name="Content Placeholder 3"/>
          <p:cNvSpPr txBox="1">
            <a:spLocks/>
          </p:cNvSpPr>
          <p:nvPr/>
        </p:nvSpPr>
        <p:spPr bwMode="auto">
          <a:xfrm>
            <a:off x="6488935" y="2377808"/>
            <a:ext cx="4938076" cy="43093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hlinkClick r:id="rId9" action="ppaction://hlinksldjump"/>
              </a:rPr>
              <a:t>Ezekiel 3:16-17</a:t>
            </a: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hlinkClick r:id="rId10" action="ppaction://hlinksldjump"/>
              </a:rPr>
              <a:t>Ezekiel 37:15-17</a:t>
            </a: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b="1" dirty="0">
                <a:solidFill>
                  <a:prstClr val="black"/>
                </a:solidFill>
                <a:latin typeface="Times New Roman"/>
                <a:hlinkClick r:id="rId11" action="ppaction://hlinksldjump"/>
              </a:rPr>
              <a:t>Daniel 2:44-45</a:t>
            </a:r>
            <a:endParaRPr lang="en-US" sz="2400" b="1" dirty="0">
              <a:solidFill>
                <a:prstClr val="black"/>
              </a:solidFill>
              <a:latin typeface="Times New Roman"/>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b="1" dirty="0">
                <a:solidFill>
                  <a:prstClr val="black"/>
                </a:solidFill>
                <a:latin typeface="Times New Roman"/>
                <a:hlinkClick r:id="rId12" action="ppaction://hlinksldjump"/>
              </a:rPr>
              <a:t>Amos 3:7</a:t>
            </a:r>
            <a:endParaRPr lang="en-US" sz="2400" b="1" dirty="0">
              <a:solidFill>
                <a:prstClr val="black"/>
              </a:solidFill>
              <a:latin typeface="Times New Roman"/>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hlinkClick r:id="rId13" action="ppaction://hlinksldjump"/>
              </a:rPr>
              <a:t>Malachi 3:8-10</a:t>
            </a: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hlinkClick r:id="rId14" action="ppaction://hlinksldjump"/>
              </a:rPr>
              <a:t>Malachi 4:5-6</a:t>
            </a: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1200" cap="none" spc="0" normalizeH="0" baseline="0" noProof="0" dirty="0">
                <a:ln>
                  <a:noFill/>
                </a:ln>
                <a:solidFill>
                  <a:prstClr val="black"/>
                </a:solidFill>
                <a:effectLst/>
                <a:uLnTx/>
                <a:uFillTx/>
                <a:latin typeface="Times New Roman"/>
                <a:ea typeface="+mn-ea"/>
                <a:cs typeface="+mn-cs"/>
                <a:hlinkClick r:id="rId15" action="ppaction://hlinksldjump"/>
              </a:rPr>
              <a:t>2</a:t>
            </a:r>
            <a:r>
              <a:rPr kumimoji="0" lang="en-US" sz="2400" b="1" i="0" u="none" strike="noStrike" kern="1200" cap="none" spc="0" normalizeH="0" baseline="30000" noProof="0" dirty="0">
                <a:ln>
                  <a:noFill/>
                </a:ln>
                <a:solidFill>
                  <a:prstClr val="black"/>
                </a:solidFill>
                <a:effectLst/>
                <a:uLnTx/>
                <a:uFillTx/>
                <a:latin typeface="Times New Roman"/>
                <a:ea typeface="+mn-ea"/>
                <a:cs typeface="+mn-cs"/>
                <a:hlinkClick r:id="rId15" action="ppaction://hlinksldjump"/>
              </a:rPr>
              <a:t>nd</a:t>
            </a:r>
            <a:r>
              <a:rPr kumimoji="0" lang="en-US" sz="2400" b="1" i="0" u="none" strike="noStrike" kern="1200" cap="none" spc="0" normalizeH="0" baseline="0" noProof="0" dirty="0">
                <a:ln>
                  <a:noFill/>
                </a:ln>
                <a:solidFill>
                  <a:prstClr val="black"/>
                </a:solidFill>
                <a:effectLst/>
                <a:uLnTx/>
                <a:uFillTx/>
                <a:latin typeface="Times New Roman"/>
                <a:ea typeface="+mn-ea"/>
                <a:cs typeface="+mn-cs"/>
                <a:hlinkClick r:id="rId15" action="ppaction://hlinksldjump"/>
              </a:rPr>
              <a:t> Term Quiz</a:t>
            </a: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400" b="1"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545508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www.truthortradition.com/wp-content/uploads/2013/09/bible_say_fasting-720x3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156" y="3337538"/>
            <a:ext cx="6648224" cy="3139440"/>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175260" y="93127"/>
            <a:ext cx="11841480" cy="1143000"/>
          </a:xfrm>
        </p:spPr>
        <p:txBody>
          <a:bodyPr/>
          <a:lstStyle/>
          <a:p>
            <a:r>
              <a:rPr lang="en-US" altLang="en-US" sz="3400" b="1" i="1" dirty="0"/>
              <a:t>The blessings of a proper </a:t>
            </a:r>
            <a:r>
              <a:rPr lang="en-US" altLang="en-US" sz="3400" b="1" i="1" u="sng" dirty="0"/>
              <a:t>fast</a:t>
            </a:r>
            <a:r>
              <a:rPr lang="en-US" altLang="en-US" sz="3400" b="1" i="1" dirty="0"/>
              <a:t>.</a:t>
            </a:r>
            <a:endParaRPr lang="en-US" altLang="en-US" sz="3400" b="1" i="1" u="sng" dirty="0"/>
          </a:p>
        </p:txBody>
      </p:sp>
      <p:grpSp>
        <p:nvGrpSpPr>
          <p:cNvPr id="8199" name="Group 359"/>
          <p:cNvGrpSpPr>
            <a:grpSpLocks/>
          </p:cNvGrpSpPr>
          <p:nvPr/>
        </p:nvGrpSpPr>
        <p:grpSpPr bwMode="auto">
          <a:xfrm>
            <a:off x="1696156" y="1207088"/>
            <a:ext cx="7211073" cy="1725724"/>
            <a:chOff x="42" y="384"/>
            <a:chExt cx="5572" cy="1344"/>
          </a:xfrm>
        </p:grpSpPr>
        <p:sp>
          <p:nvSpPr>
            <p:cNvPr id="8200" name="AutoShape 356"/>
            <p:cNvSpPr>
              <a:spLocks noChangeArrowheads="1"/>
            </p:cNvSpPr>
            <p:nvPr/>
          </p:nvSpPr>
          <p:spPr bwMode="auto">
            <a:xfrm>
              <a:off x="48" y="384"/>
              <a:ext cx="5520" cy="1344"/>
            </a:xfrm>
            <a:prstGeom prst="wedgeRoundRectCallout">
              <a:avLst>
                <a:gd name="adj1" fmla="val 36190"/>
                <a:gd name="adj2" fmla="val 69564"/>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01" name="Text Box 357"/>
            <p:cNvSpPr txBox="1">
              <a:spLocks noChangeArrowheads="1"/>
            </p:cNvSpPr>
            <p:nvPr/>
          </p:nvSpPr>
          <p:spPr bwMode="auto">
            <a:xfrm>
              <a:off x="42" y="473"/>
              <a:ext cx="5572" cy="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I-say-ah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Isaiah</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even old people at age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58</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should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Fast</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each month.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6-7</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year olds should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also start considering </a:t>
              </a:r>
              <a:r>
                <a:rPr lang="en-US" altLang="en-US" sz="2800" b="1" dirty="0">
                  <a:solidFill>
                    <a:srgbClr val="000000"/>
                  </a:solidFill>
                </a:rPr>
                <a:t>F</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asting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p:txBody>
        </p:sp>
      </p:grpSp>
      <p:pic>
        <p:nvPicPr>
          <p:cNvPr id="7" name="Picture 6" descr="https://s-media-cache-ak0.pinimg.com/originals/cd/da/3e/cdda3eb15550c2771eb56c050f6bc1e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308860"/>
            <a:ext cx="2723444" cy="44119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3EF9449-AF8E-85B8-EDB7-DC5DE22DEC3E}"/>
              </a:ext>
            </a:extLst>
          </p:cNvPr>
          <p:cNvSpPr/>
          <p:nvPr/>
        </p:nvSpPr>
        <p:spPr bwMode="auto">
          <a:xfrm>
            <a:off x="7458419" y="6433851"/>
            <a:ext cx="1068636" cy="264129"/>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9786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81200"/>
            <a:ext cx="10527030" cy="4876800"/>
          </a:xfrm>
        </p:spPr>
        <p:txBody>
          <a:bodyPr/>
          <a:lstStyle/>
          <a:p>
            <a:r>
              <a:rPr lang="en-US" sz="2600" dirty="0"/>
              <a:t>Imagine you have a friend not of your faith staying with you over the first weekend of the month. At dinner, the topic of the upcoming fast Sunday is brought up, and your family discusses ideas or needs they are aware of to include in their fast. After the meal, your friend asks you about fasting, wondering what it is, why people fast, and how often they have to do it. Use Isaiah 58:6-7 to help share with your friend.</a:t>
            </a:r>
          </a:p>
          <a:p>
            <a:r>
              <a:rPr lang="en-US" sz="2600" dirty="0"/>
              <a:t>Sierra was recently encouraged by her parents to start obeying the law of the fast by going without food or drink for two meals. Sierra believes in the principle of fasting but has some major reservations about it because she feels that it would be too difficult for her. How can you encourage Sierra to act in faith? </a:t>
            </a:r>
            <a:endParaRPr lang="en-US" sz="2600" dirty="0">
              <a:latin typeface="Times New Roman" panose="02020603050405020304" pitchFamily="18" charset="0"/>
              <a:ea typeface="Georgia"/>
              <a:cs typeface="Times New Roman" panose="02020603050405020304" pitchFamily="18" charset="0"/>
              <a:sym typeface="Georgia"/>
            </a:endParaRP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2024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Isaiah 58:13-14</a:t>
            </a:r>
          </a:p>
        </p:txBody>
      </p:sp>
      <p:sp>
        <p:nvSpPr>
          <p:cNvPr id="8" name="Content Placeholder 7"/>
          <p:cNvSpPr>
            <a:spLocks noGrp="1"/>
          </p:cNvSpPr>
          <p:nvPr>
            <p:ph idx="1"/>
          </p:nvPr>
        </p:nvSpPr>
        <p:spPr>
          <a:xfrm>
            <a:off x="1317172" y="1132114"/>
            <a:ext cx="9590315" cy="5334000"/>
          </a:xfrm>
        </p:spPr>
        <p:txBody>
          <a:bodyPr>
            <a:normAutofit fontScale="92500" lnSpcReduction="20000"/>
          </a:bodyPr>
          <a:lstStyle/>
          <a:p>
            <a:pPr marL="0" indent="0">
              <a:buNone/>
            </a:pPr>
            <a:r>
              <a:rPr lang="en-US" sz="4000" dirty="0">
                <a:latin typeface="Times New Roman" panose="02020603050405020304" pitchFamily="18" charset="0"/>
                <a:cs typeface="Times New Roman" panose="02020603050405020304" pitchFamily="18" charset="0"/>
              </a:rPr>
              <a:t> 13 If thou turn away thy foot from the sabbath, from doing thy pleasure on my holy day; and call the sabbath a delight, the holy of the Lord, honourable; and shalt honour him, not doing thine own ways, nor finding thine own pleasure, nor speaking thine own words:</a:t>
            </a:r>
          </a:p>
          <a:p>
            <a:pPr marL="0" indent="0">
              <a:buNone/>
            </a:pPr>
            <a:r>
              <a:rPr lang="en-US" sz="4000" dirty="0">
                <a:latin typeface="Times New Roman" panose="02020603050405020304" pitchFamily="18" charset="0"/>
                <a:cs typeface="Times New Roman" panose="02020603050405020304" pitchFamily="18" charset="0"/>
              </a:rPr>
              <a:t> 14 Then shalt thou delight thyself in the Lord; and I will cause thee to ride upon the high places of the earth, and feed thee with the heritage of Jacob thy father: for the mouth of the Lord hath spoken it.</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Commandments</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6615794" y="2049673"/>
            <a:ext cx="2311036"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4F5A98F6-9DAB-49F8-92EB-1ECA40C7E20D}"/>
              </a:ext>
            </a:extLst>
          </p:cNvPr>
          <p:cNvCxnSpPr>
            <a:cxnSpLocks/>
          </p:cNvCxnSpPr>
          <p:nvPr/>
        </p:nvCxnSpPr>
        <p:spPr bwMode="auto">
          <a:xfrm>
            <a:off x="2067016" y="2512515"/>
            <a:ext cx="3213644"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60241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yourteenmag.com/wp-content/uploads/2014/07/teen-boy-mo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004" y="3287448"/>
            <a:ext cx="6678559" cy="3136900"/>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1817822" y="64827"/>
            <a:ext cx="8556356" cy="1143000"/>
          </a:xfrm>
        </p:spPr>
        <p:txBody>
          <a:bodyPr/>
          <a:lstStyle/>
          <a:p>
            <a:r>
              <a:rPr lang="en-US" altLang="en-US" sz="3400" b="1" i="1" dirty="0"/>
              <a:t>“Turn away … from doing thy pleasure on my holy day; and call the </a:t>
            </a:r>
            <a:r>
              <a:rPr lang="en-US" altLang="en-US" sz="3400" b="1" i="1" u="sng" dirty="0"/>
              <a:t>sabbath</a:t>
            </a:r>
            <a:r>
              <a:rPr lang="en-US" altLang="en-US" sz="3400" b="1" i="1" dirty="0"/>
              <a:t> a delight.”</a:t>
            </a:r>
          </a:p>
        </p:txBody>
      </p:sp>
      <p:grpSp>
        <p:nvGrpSpPr>
          <p:cNvPr id="8199" name="Group 359"/>
          <p:cNvGrpSpPr>
            <a:grpSpLocks/>
          </p:cNvGrpSpPr>
          <p:nvPr/>
        </p:nvGrpSpPr>
        <p:grpSpPr bwMode="auto">
          <a:xfrm>
            <a:off x="1549507" y="1188968"/>
            <a:ext cx="6553200" cy="2133600"/>
            <a:chOff x="48" y="384"/>
            <a:chExt cx="5520" cy="1344"/>
          </a:xfrm>
          <a:solidFill>
            <a:schemeClr val="bg1"/>
          </a:solidFill>
        </p:grpSpPr>
        <p:sp>
          <p:nvSpPr>
            <p:cNvPr id="8200" name="AutoShape 356"/>
            <p:cNvSpPr>
              <a:spLocks noChangeArrowheads="1"/>
            </p:cNvSpPr>
            <p:nvPr/>
          </p:nvSpPr>
          <p:spPr bwMode="auto">
            <a:xfrm>
              <a:off x="48" y="384"/>
              <a:ext cx="5520" cy="1344"/>
            </a:xfrm>
            <a:prstGeom prst="wedgeRoundRectCallout">
              <a:avLst>
                <a:gd name="adj1" fmla="val 43607"/>
                <a:gd name="adj2" fmla="val 67398"/>
                <a:gd name="adj3" fmla="val 16667"/>
              </a:avLst>
            </a:prstGeom>
            <a:gr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01" name="Text Box 357"/>
            <p:cNvSpPr txBox="1">
              <a:spLocks noChangeArrowheads="1"/>
            </p:cNvSpPr>
            <p:nvPr/>
          </p:nvSpPr>
          <p:spPr bwMode="auto">
            <a:xfrm>
              <a:off x="156" y="422"/>
              <a:ext cx="5341" cy="1260"/>
            </a:xfrm>
            <a:prstGeom prst="rect">
              <a:avLst/>
            </a:prstGeom>
            <a:grpFill/>
            <a:ln>
              <a:noFill/>
            </a:ln>
            <a:extLst>
              <a:ext uri="{91240B29-F687-4F45-9708-019B960494DF}">
                <a14:hiddenLine xmlns:a14="http://schemas.microsoft.com/office/drawing/2010/main" w="12700" cap="rnd">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I-say-ah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Isaiah</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even if you are planning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 thrifty date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58</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you shouldn’t spend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money on the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Sabbath</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Especially if you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2800" dirty="0">
                  <a:solidFill>
                    <a:srgbClr val="000000"/>
                  </a:solidFill>
                </a:rPr>
                <a:t>a</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re only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13-14</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years old.  </a:t>
              </a:r>
            </a:p>
          </p:txBody>
        </p:sp>
      </p:grpSp>
      <p:pic>
        <p:nvPicPr>
          <p:cNvPr id="6" name="Picture 6" descr="https://s-media-cache-ak0.pinimg.com/originals/cd/da/3e/cdda3eb15550c2771eb56c050f6bc1e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1319" y="2286000"/>
            <a:ext cx="2723444" cy="44119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03C7D63-E36F-2F73-3C57-4C9ED999BEFA}"/>
              </a:ext>
            </a:extLst>
          </p:cNvPr>
          <p:cNvSpPr/>
          <p:nvPr/>
        </p:nvSpPr>
        <p:spPr bwMode="auto">
          <a:xfrm>
            <a:off x="7458419" y="6433851"/>
            <a:ext cx="1068636" cy="264129"/>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7248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2485" y="1664294"/>
            <a:ext cx="10527030" cy="4420276"/>
          </a:xfrm>
        </p:spPr>
        <p:txBody>
          <a:bodyPr/>
          <a:lstStyle/>
          <a:p>
            <a:r>
              <a:rPr lang="en-US" sz="2400" dirty="0"/>
              <a:t>Your brother comes to you with a concern about the commandment to keep the Sabbath day holy. He is frustrated with your parents because he doesn’t want to participate in some of the Sabbath-day activities they have planned. He says, “The way we’re supposed to spend Sundays is so boring and feels like a waste of time. Don’t you think our weekends would be so much better if we didn’t have to worry about keeping the Sabbath day holy?”</a:t>
            </a:r>
          </a:p>
          <a:p>
            <a:r>
              <a:rPr lang="en-US" sz="2400" dirty="0"/>
              <a:t>What are some reasons your brother might be frustrated with this commandment?</a:t>
            </a:r>
          </a:p>
          <a:p>
            <a:r>
              <a:rPr lang="en-US" sz="2400" dirty="0"/>
              <a:t>What are some things your brother might not yet understand about the Sabbath day?</a:t>
            </a:r>
          </a:p>
          <a:p>
            <a:r>
              <a:rPr lang="en-US" sz="2400" dirty="0"/>
              <a:t>What would you want Him to know about the Lord and His purposes for giving us the Sabbath day?</a:t>
            </a:r>
          </a:p>
          <a:p>
            <a:r>
              <a:rPr lang="en-US" sz="2400" dirty="0"/>
              <a:t>What are some specific teachings from Isaiah 58:13–14 that could help?</a:t>
            </a: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9201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Jeremiah 1:4-5</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4 Then the word of the Lord came unto me, saying,</a:t>
            </a:r>
          </a:p>
          <a:p>
            <a:pPr marL="0" indent="0">
              <a:buNone/>
            </a:pPr>
            <a:r>
              <a:rPr lang="en-US" sz="4000" dirty="0">
                <a:latin typeface="Times New Roman" panose="02020603050405020304" pitchFamily="18" charset="0"/>
                <a:cs typeface="Times New Roman" panose="02020603050405020304" pitchFamily="18" charset="0"/>
              </a:rPr>
              <a:t> 5 Before I formed thee in the belly I knew thee; and before thou </a:t>
            </a:r>
            <a:r>
              <a:rPr lang="en-US" sz="4000" dirty="0" err="1">
                <a:latin typeface="Times New Roman" panose="02020603050405020304" pitchFamily="18" charset="0"/>
                <a:cs typeface="Times New Roman" panose="02020603050405020304" pitchFamily="18" charset="0"/>
              </a:rPr>
              <a:t>camest</a:t>
            </a:r>
            <a:r>
              <a:rPr lang="en-US" sz="4000" dirty="0">
                <a:latin typeface="Times New Roman" panose="02020603050405020304" pitchFamily="18" charset="0"/>
                <a:cs typeface="Times New Roman" panose="02020603050405020304" pitchFamily="18" charset="0"/>
              </a:rPr>
              <a:t> forth out of the womb I sanctified thee, and I ordained thee a prophet unto the nations.</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Prophets and Revelation</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1340032" y="3752743"/>
            <a:ext cx="945968"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E6A2778-DD45-4FA8-816C-BA6AC4E73A47}"/>
              </a:ext>
            </a:extLst>
          </p:cNvPr>
          <p:cNvCxnSpPr>
            <a:cxnSpLocks/>
          </p:cNvCxnSpPr>
          <p:nvPr/>
        </p:nvCxnSpPr>
        <p:spPr bwMode="auto">
          <a:xfrm>
            <a:off x="7063740" y="4349165"/>
            <a:ext cx="3572395"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4F5A98F6-9DAB-49F8-92EB-1ECA40C7E20D}"/>
              </a:ext>
            </a:extLst>
          </p:cNvPr>
          <p:cNvCxnSpPr>
            <a:cxnSpLocks/>
          </p:cNvCxnSpPr>
          <p:nvPr/>
        </p:nvCxnSpPr>
        <p:spPr bwMode="auto">
          <a:xfrm>
            <a:off x="1724116" y="3129735"/>
            <a:ext cx="8315235"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D05B79AF-D71A-2430-B998-16B50BC8C3C1}"/>
              </a:ext>
            </a:extLst>
          </p:cNvPr>
          <p:cNvCxnSpPr>
            <a:cxnSpLocks/>
          </p:cNvCxnSpPr>
          <p:nvPr/>
        </p:nvCxnSpPr>
        <p:spPr bwMode="auto">
          <a:xfrm>
            <a:off x="1407886" y="5027345"/>
            <a:ext cx="4947194"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20493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6705" y="7620"/>
            <a:ext cx="11578590" cy="1143000"/>
          </a:xfrm>
        </p:spPr>
        <p:txBody>
          <a:bodyPr/>
          <a:lstStyle/>
          <a:p>
            <a:r>
              <a:rPr lang="en-US" altLang="en-US" sz="3400" b="1" i="1" u="sng" dirty="0"/>
              <a:t>“</a:t>
            </a:r>
            <a:r>
              <a:rPr lang="en-US" altLang="en-US" sz="3400" b="1" i="1" dirty="0"/>
              <a:t>Before I formed thee in the belly… </a:t>
            </a:r>
            <a:br>
              <a:rPr lang="en-US" altLang="en-US" sz="3400" b="1" i="1" dirty="0"/>
            </a:br>
            <a:r>
              <a:rPr lang="en-US" altLang="en-US" sz="3400" b="1" i="1" dirty="0"/>
              <a:t>I ordained thee a prophet unto the nations.”</a:t>
            </a:r>
          </a:p>
        </p:txBody>
      </p:sp>
      <p:pic>
        <p:nvPicPr>
          <p:cNvPr id="58370" name="Picture 2" descr="http://media.tumblr.com/27d49fb65d9b856695bdda43ecc19b0d/tumblr_inline_ngl35xN2ol1t65xe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1407972"/>
            <a:ext cx="4110980" cy="5282388"/>
          </a:xfrm>
          <a:prstGeom prst="rect">
            <a:avLst/>
          </a:prstGeom>
          <a:noFill/>
          <a:extLst>
            <a:ext uri="{909E8E84-426E-40DD-AFC4-6F175D3DCCD1}">
              <a14:hiddenFill xmlns:a14="http://schemas.microsoft.com/office/drawing/2010/main">
                <a:solidFill>
                  <a:srgbClr val="FFFFFF"/>
                </a:solidFill>
              </a14:hiddenFill>
            </a:ext>
          </a:extLst>
        </p:spPr>
      </p:pic>
      <p:pic>
        <p:nvPicPr>
          <p:cNvPr id="67586" name="Picture 2" descr="https://www.heritagecostumes.com/secure/images/products/36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418" y="1543050"/>
            <a:ext cx="2161870" cy="514731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bwMode="auto">
          <a:xfrm>
            <a:off x="3346288" y="1407972"/>
            <a:ext cx="4648200" cy="2293620"/>
          </a:xfrm>
          <a:prstGeom prst="wedgeRoundRectCallout">
            <a:avLst>
              <a:gd name="adj1" fmla="val -19849"/>
              <a:gd name="adj2" fmla="val 50042"/>
              <a:gd name="adj3" fmla="val 16667"/>
            </a:avLst>
          </a:prstGeom>
          <a:solidFill>
            <a:srgbClr val="FFFFCC"/>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Jeremiah</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was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foreordained</a:t>
            </a: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before his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a:t>
            </a:r>
            <a:r>
              <a:rPr kumimoji="0" lang="en-US" altLang="en-US" sz="2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mn-cs"/>
              </a:rPr>
              <a:t>st</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year of life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was already a good boy when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 preschool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4-5</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years old).</a:t>
            </a:r>
          </a:p>
        </p:txBody>
      </p:sp>
    </p:spTree>
    <p:extLst>
      <p:ext uri="{BB962C8B-B14F-4D97-AF65-F5344CB8AC3E}">
        <p14:creationId xmlns:p14="http://schemas.microsoft.com/office/powerpoint/2010/main" val="198538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64294"/>
            <a:ext cx="10363200" cy="4431706"/>
          </a:xfrm>
        </p:spPr>
        <p:txBody>
          <a:bodyPr/>
          <a:lstStyle/>
          <a:p>
            <a:r>
              <a:rPr lang="en-US" sz="2800" dirty="0"/>
              <a:t>What two major doctrines are taught in these verses?</a:t>
            </a:r>
          </a:p>
          <a:p>
            <a:r>
              <a:rPr lang="en-US" sz="2800" dirty="0"/>
              <a:t>Imagine you are watching general conference with your family and your friend Stella, who recently became a member of the Church. After the leaders of the Church are sustained, Stella becomes curious and asks, “So, how is the prophet selected to be in his position? Is there an election with a vote or a committee that chooses who the prophet will be?” Stella is surprised when you explain that Church leaders are chosen by inspiration and that the senior Apostle is the one who is sustained as the President of the Church. She asks, “Don’t you think there must be a better way to make sure the best or the most qualified candidate is selected to be the prophet?”</a:t>
            </a:r>
            <a:endParaRPr lang="en-US" sz="2800" dirty="0">
              <a:latin typeface="Times New Roman" panose="02020603050405020304" pitchFamily="18" charset="0"/>
              <a:ea typeface="Georgia"/>
              <a:cs typeface="Times New Roman" panose="02020603050405020304" pitchFamily="18" charset="0"/>
              <a:sym typeface="Georgia"/>
            </a:endParaRP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8178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0" y="272710"/>
            <a:ext cx="9715500" cy="1143000"/>
          </a:xfrm>
        </p:spPr>
        <p:txBody>
          <a:bodyPr/>
          <a:lstStyle/>
          <a:p>
            <a:r>
              <a:rPr lang="en-US" dirty="0"/>
              <a:t>Doctrinal Mastery Reference Quiz </a:t>
            </a:r>
          </a:p>
        </p:txBody>
      </p:sp>
      <p:sp>
        <p:nvSpPr>
          <p:cNvPr id="4" name="Content Placeholder 3"/>
          <p:cNvSpPr>
            <a:spLocks noGrp="1"/>
          </p:cNvSpPr>
          <p:nvPr>
            <p:ph sz="half" idx="1"/>
          </p:nvPr>
        </p:nvSpPr>
        <p:spPr>
          <a:xfrm>
            <a:off x="640080" y="1627779"/>
            <a:ext cx="7875270" cy="4114800"/>
          </a:xfrm>
        </p:spPr>
        <p:txBody>
          <a:bodyPr/>
          <a:lstStyle/>
          <a:p>
            <a:pPr marL="514350" indent="-514350">
              <a:buFont typeface="+mj-lt"/>
              <a:buAutoNum type="arabicPeriod"/>
            </a:pPr>
            <a:r>
              <a:rPr lang="en-US" sz="2600" dirty="0"/>
              <a:t>____ “Surely [Jesus Christ] hath borne our griefs, and carried our sorrows.”</a:t>
            </a:r>
          </a:p>
          <a:p>
            <a:pPr marL="514350" indent="-514350">
              <a:buFont typeface="+mj-lt"/>
              <a:buAutoNum type="arabicPeriod"/>
            </a:pPr>
            <a:r>
              <a:rPr lang="en-US" sz="2600" dirty="0"/>
              <a:t>____ The blessings of a proper fast</a:t>
            </a:r>
          </a:p>
          <a:p>
            <a:pPr marL="514350" indent="-514350">
              <a:buFont typeface="+mj-lt"/>
              <a:buAutoNum type="arabicPeriod"/>
            </a:pPr>
            <a:r>
              <a:rPr lang="en-US" sz="2600" dirty="0"/>
              <a:t>____ “Woe unto them that call evil good, and good evil.”</a:t>
            </a:r>
          </a:p>
          <a:p>
            <a:pPr marL="514350" indent="-514350">
              <a:buFont typeface="+mj-lt"/>
              <a:buAutoNum type="arabicPeriod"/>
            </a:pPr>
            <a:r>
              <a:rPr lang="en-US" sz="2600" dirty="0"/>
              <a:t>____ “Before I formed thee in the belly . . . I ordained thee a prophet unto the nations.”</a:t>
            </a:r>
          </a:p>
          <a:p>
            <a:pPr marL="514350" indent="-514350">
              <a:buFont typeface="+mj-lt"/>
              <a:buAutoNum type="arabicPeriod"/>
            </a:pPr>
            <a:r>
              <a:rPr lang="en-US" sz="2600" dirty="0"/>
              <a:t>____ “Turn away . . . from doing thy pleasure on my holy day; and call the sabbath a delight.”</a:t>
            </a:r>
          </a:p>
          <a:p>
            <a:pPr marL="514350" indent="-514350">
              <a:buFont typeface="+mj-lt"/>
              <a:buAutoNum type="arabicPeriod"/>
            </a:pPr>
            <a:r>
              <a:rPr lang="en-US" sz="2600" dirty="0"/>
              <a:t>____ The restoration of the gospel is “a marvellous work and a wonder.”</a:t>
            </a:r>
          </a:p>
          <a:p>
            <a:pPr marL="514350" indent="-514350">
              <a:buFont typeface="+mj-lt"/>
              <a:buAutoNum type="arabicPeriod"/>
            </a:pPr>
            <a:endParaRPr lang="en-US" sz="2600" dirty="0"/>
          </a:p>
          <a:p>
            <a:pPr marL="514350" indent="-514350">
              <a:buFont typeface="+mj-lt"/>
              <a:buAutoNum type="arabicPeriod"/>
            </a:pPr>
            <a:endParaRPr lang="en-US" sz="2600" dirty="0"/>
          </a:p>
        </p:txBody>
      </p:sp>
      <p:sp>
        <p:nvSpPr>
          <p:cNvPr id="5" name="Content Placeholder 4"/>
          <p:cNvSpPr>
            <a:spLocks noGrp="1"/>
          </p:cNvSpPr>
          <p:nvPr>
            <p:ph sz="half" idx="2"/>
          </p:nvPr>
        </p:nvSpPr>
        <p:spPr>
          <a:xfrm>
            <a:off x="8659257" y="1627779"/>
            <a:ext cx="3102213" cy="4114800"/>
          </a:xfrm>
        </p:spPr>
        <p:txBody>
          <a:bodyPr/>
          <a:lstStyle/>
          <a:p>
            <a:pPr marL="514350" indent="-514350">
              <a:buFont typeface="+mj-lt"/>
              <a:buAutoNum type="alphaUcPeriod"/>
            </a:pPr>
            <a:r>
              <a:rPr lang="en-US" sz="2600" dirty="0">
                <a:latin typeface="+mj-lt"/>
              </a:rPr>
              <a:t>Isaiah 5:20</a:t>
            </a:r>
          </a:p>
          <a:p>
            <a:pPr marL="514350" indent="-514350">
              <a:buFont typeface="+mj-lt"/>
              <a:buAutoNum type="alphaUcPeriod"/>
            </a:pPr>
            <a:r>
              <a:rPr lang="en-US" sz="2600" dirty="0">
                <a:latin typeface="+mj-lt"/>
              </a:rPr>
              <a:t>Isaiah 29:13-14</a:t>
            </a:r>
          </a:p>
          <a:p>
            <a:pPr marL="514350" indent="-514350">
              <a:buFont typeface="+mj-lt"/>
              <a:buAutoNum type="alphaUcPeriod"/>
            </a:pPr>
            <a:r>
              <a:rPr lang="en-US" sz="2600" dirty="0">
                <a:latin typeface="+mj-lt"/>
              </a:rPr>
              <a:t>Isaiah 53:3-5</a:t>
            </a:r>
          </a:p>
          <a:p>
            <a:pPr marL="514350" indent="-514350">
              <a:buFont typeface="+mj-lt"/>
              <a:buAutoNum type="alphaUcPeriod"/>
            </a:pPr>
            <a:r>
              <a:rPr lang="en-US" sz="2600" dirty="0">
                <a:latin typeface="+mj-lt"/>
              </a:rPr>
              <a:t>Isaiah 58:6-7</a:t>
            </a:r>
          </a:p>
          <a:p>
            <a:pPr marL="514350" indent="-514350">
              <a:buFont typeface="+mj-lt"/>
              <a:buAutoNum type="alphaUcPeriod"/>
            </a:pPr>
            <a:r>
              <a:rPr lang="en-US" sz="2600" dirty="0">
                <a:latin typeface="+mj-lt"/>
              </a:rPr>
              <a:t>Isaiah 58:13-14</a:t>
            </a:r>
          </a:p>
          <a:p>
            <a:pPr marL="514350" indent="-514350">
              <a:buFont typeface="+mj-lt"/>
              <a:buAutoNum type="alphaUcPeriod"/>
            </a:pPr>
            <a:r>
              <a:rPr lang="en-US" sz="2600" dirty="0">
                <a:latin typeface="+mj-lt"/>
              </a:rPr>
              <a:t>Jeremiah 1:4-5</a:t>
            </a:r>
          </a:p>
          <a:p>
            <a:pPr marL="0" indent="0">
              <a:buNone/>
            </a:pPr>
            <a:endParaRPr lang="en-US" sz="2600" dirty="0"/>
          </a:p>
          <a:p>
            <a:endParaRPr lang="en-US" sz="2600" dirty="0"/>
          </a:p>
        </p:txBody>
      </p:sp>
    </p:spTree>
    <p:extLst>
      <p:ext uri="{BB962C8B-B14F-4D97-AF65-F5344CB8AC3E}">
        <p14:creationId xmlns:p14="http://schemas.microsoft.com/office/powerpoint/2010/main" val="1990102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Ezekiel 3:16–17</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16 And it came to pass at the end of seven days, that the word of the Lord came unto me, saying,</a:t>
            </a:r>
          </a:p>
          <a:p>
            <a:pPr marL="0" indent="0">
              <a:buNone/>
            </a:pPr>
            <a:r>
              <a:rPr lang="en-US" sz="4000" dirty="0">
                <a:latin typeface="Times New Roman" panose="02020603050405020304" pitchFamily="18" charset="0"/>
                <a:cs typeface="Times New Roman" panose="02020603050405020304" pitchFamily="18" charset="0"/>
              </a:rPr>
              <a:t> 17 Son of man, I have made thee a watchman unto the house of Israel: therefore hear the word at my mouth, and give them warning from me.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Prophets and Revelation</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8350401" y="3711095"/>
            <a:ext cx="2445750"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E6A2778-DD45-4FA8-816C-BA6AC4E73A47}"/>
              </a:ext>
            </a:extLst>
          </p:cNvPr>
          <p:cNvCxnSpPr>
            <a:cxnSpLocks/>
          </p:cNvCxnSpPr>
          <p:nvPr/>
        </p:nvCxnSpPr>
        <p:spPr bwMode="auto">
          <a:xfrm>
            <a:off x="1374386" y="4352318"/>
            <a:ext cx="4795186"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19636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Oak">
            <a:hlinkClick r:id="" action="ppaction://noaction" highlightClick="1"/>
          </p:cNvPr>
          <p:cNvSpPr>
            <a:spLocks noChangeArrowheads="1"/>
          </p:cNvSpPr>
          <p:nvPr/>
        </p:nvSpPr>
        <p:spPr bwMode="auto">
          <a:xfrm>
            <a:off x="1595439" y="0"/>
            <a:ext cx="9001125" cy="6858000"/>
          </a:xfrm>
          <a:prstGeom prst="actionButtonBlank">
            <a:avLst/>
          </a:prstGeom>
          <a:blipFill dpi="0" rotWithShape="1">
            <a:blip r:embed="rId3" cstate="print">
              <a:alphaModFix amt="49000"/>
            </a:blip>
            <a:srcRect/>
            <a:tile tx="0" ty="0" sx="100000" sy="100000" flip="none" algn="tl"/>
          </a:blip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2250">
              <a:solidFill>
                <a:srgbClr val="000000"/>
              </a:solidFill>
              <a:latin typeface="Times New Roman"/>
            </a:endParaRPr>
          </a:p>
        </p:txBody>
      </p:sp>
      <p:sp>
        <p:nvSpPr>
          <p:cNvPr id="2051" name="AutoShape 4" descr="Medium wood"/>
          <p:cNvSpPr>
            <a:spLocks noChangeArrowheads="1"/>
          </p:cNvSpPr>
          <p:nvPr/>
        </p:nvSpPr>
        <p:spPr bwMode="auto">
          <a:xfrm rot="10800000">
            <a:off x="1888422" y="1258661"/>
            <a:ext cx="8442285" cy="2541814"/>
          </a:xfrm>
          <a:prstGeom prst="bevel">
            <a:avLst>
              <a:gd name="adj" fmla="val 7608"/>
            </a:avLst>
          </a:prstGeom>
          <a:blipFill dpi="0" rotWithShape="1">
            <a:blip r:embed="rId4" cstate="print">
              <a:alphaModFix amt="42000"/>
              <a:lum bright="-48000" contrast="-44000"/>
            </a:blip>
            <a:srcRect/>
            <a:tile tx="0" ty="0" sx="100000" sy="100000" flip="none" algn="tl"/>
          </a:blip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2250">
              <a:solidFill>
                <a:srgbClr val="000000"/>
              </a:solidFill>
              <a:latin typeface="Times New Roman"/>
            </a:endParaRPr>
          </a:p>
        </p:txBody>
      </p:sp>
      <p:sp>
        <p:nvSpPr>
          <p:cNvPr id="2052" name="AutoShape 5" descr="Medium wood"/>
          <p:cNvSpPr>
            <a:spLocks noChangeArrowheads="1"/>
          </p:cNvSpPr>
          <p:nvPr/>
        </p:nvSpPr>
        <p:spPr bwMode="auto">
          <a:xfrm rot="10800000">
            <a:off x="1888421" y="4121185"/>
            <a:ext cx="8441608" cy="2440214"/>
          </a:xfrm>
          <a:prstGeom prst="bevel">
            <a:avLst>
              <a:gd name="adj" fmla="val 6495"/>
            </a:avLst>
          </a:prstGeom>
          <a:blipFill dpi="0" rotWithShape="1">
            <a:blip r:embed="rId4" cstate="print">
              <a:alphaModFix amt="42000"/>
              <a:lum bright="-50000" contrast="-32000"/>
            </a:blip>
            <a:srcRect/>
            <a:tile tx="0" ty="0" sx="100000" sy="100000" flip="none" algn="tl"/>
          </a:blip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2250">
              <a:solidFill>
                <a:srgbClr val="000000"/>
              </a:solidFill>
              <a:latin typeface="Times New Roman"/>
            </a:endParaRPr>
          </a:p>
        </p:txBody>
      </p:sp>
      <p:sp>
        <p:nvSpPr>
          <p:cNvPr id="2107" name="AutoShape 60" descr="Oak">
            <a:hlinkClick r:id="" action="ppaction://noaction" highlightClick="1"/>
          </p:cNvPr>
          <p:cNvSpPr>
            <a:spLocks noChangeArrowheads="1"/>
          </p:cNvSpPr>
          <p:nvPr/>
        </p:nvSpPr>
        <p:spPr bwMode="auto">
          <a:xfrm rot="10800000">
            <a:off x="2533056" y="98176"/>
            <a:ext cx="7172771" cy="993322"/>
          </a:xfrm>
          <a:prstGeom prst="actionButtonBlank">
            <a:avLst/>
          </a:prstGeom>
          <a:blipFill dpi="0" rotWithShape="1">
            <a:blip r:embed="rId3" cstate="print">
              <a:alphaModFix amt="49000"/>
            </a:blip>
            <a:srcRect/>
            <a:tile tx="0" ty="0" sx="100000" sy="100000" flip="none" algn="tl"/>
          </a:blipFill>
          <a:ln w="9525">
            <a:noFill/>
            <a:miter lim="800000"/>
            <a:headEnd/>
            <a:tailEnd/>
          </a:ln>
        </p:spPr>
        <p:txBody>
          <a:bodyPr wrap="none" anchor="ctr"/>
          <a:lstStyle/>
          <a:p>
            <a:pPr algn="ctr" eaLnBrk="0" fontAlgn="base" hangingPunct="0">
              <a:spcBef>
                <a:spcPct val="0"/>
              </a:spcBef>
              <a:spcAft>
                <a:spcPct val="0"/>
              </a:spcAft>
            </a:pPr>
            <a:endParaRPr lang="en-US" sz="2250">
              <a:solidFill>
                <a:srgbClr val="000000"/>
              </a:solidFill>
              <a:latin typeface="Times New Roman"/>
            </a:endParaRPr>
          </a:p>
        </p:txBody>
      </p:sp>
      <p:sp>
        <p:nvSpPr>
          <p:cNvPr id="67" name="Rounded Rectangle 66"/>
          <p:cNvSpPr/>
          <p:nvPr/>
        </p:nvSpPr>
        <p:spPr bwMode="auto">
          <a:xfrm rot="5400000">
            <a:off x="1135480" y="2396326"/>
            <a:ext cx="2356221" cy="421071"/>
          </a:xfrm>
          <a:prstGeom prst="roundRect">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000000"/>
                </a:solidFill>
                <a:latin typeface="Times New Roman"/>
              </a:rPr>
              <a:t>Genesis</a:t>
            </a:r>
          </a:p>
        </p:txBody>
      </p:sp>
      <p:sp>
        <p:nvSpPr>
          <p:cNvPr id="71" name="Rounded Rectangle 70"/>
          <p:cNvSpPr/>
          <p:nvPr/>
        </p:nvSpPr>
        <p:spPr bwMode="auto">
          <a:xfrm rot="5400000">
            <a:off x="1574957" y="2396326"/>
            <a:ext cx="2356221" cy="421071"/>
          </a:xfrm>
          <a:prstGeom prst="roundRect">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000000"/>
                </a:solidFill>
                <a:latin typeface="Times New Roman"/>
              </a:rPr>
              <a:t>Exodus</a:t>
            </a:r>
          </a:p>
        </p:txBody>
      </p:sp>
      <p:sp>
        <p:nvSpPr>
          <p:cNvPr id="72" name="Rounded Rectangle 71"/>
          <p:cNvSpPr/>
          <p:nvPr/>
        </p:nvSpPr>
        <p:spPr bwMode="auto">
          <a:xfrm rot="5400000">
            <a:off x="2003582" y="2382038"/>
            <a:ext cx="2356221" cy="421071"/>
          </a:xfrm>
          <a:prstGeom prst="roundRect">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000000"/>
                </a:solidFill>
                <a:latin typeface="Times New Roman"/>
              </a:rPr>
              <a:t>Leviticus</a:t>
            </a:r>
          </a:p>
        </p:txBody>
      </p:sp>
      <p:sp>
        <p:nvSpPr>
          <p:cNvPr id="73" name="Rounded Rectangle 72"/>
          <p:cNvSpPr/>
          <p:nvPr/>
        </p:nvSpPr>
        <p:spPr bwMode="auto">
          <a:xfrm rot="5400000">
            <a:off x="2421355" y="2396326"/>
            <a:ext cx="2356221" cy="421071"/>
          </a:xfrm>
          <a:prstGeom prst="roundRect">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000000"/>
                </a:solidFill>
                <a:latin typeface="Times New Roman"/>
              </a:rPr>
              <a:t>Numbers</a:t>
            </a:r>
          </a:p>
        </p:txBody>
      </p:sp>
      <p:sp>
        <p:nvSpPr>
          <p:cNvPr id="74" name="Rounded Rectangle 73"/>
          <p:cNvSpPr/>
          <p:nvPr/>
        </p:nvSpPr>
        <p:spPr bwMode="auto">
          <a:xfrm rot="5400000">
            <a:off x="2860832" y="2414049"/>
            <a:ext cx="2356221" cy="421071"/>
          </a:xfrm>
          <a:prstGeom prst="roundRect">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000000"/>
                </a:solidFill>
                <a:latin typeface="Times New Roman"/>
              </a:rPr>
              <a:t>Deuteronomy</a:t>
            </a:r>
          </a:p>
        </p:txBody>
      </p:sp>
      <p:sp>
        <p:nvSpPr>
          <p:cNvPr id="76" name="Rounded Rectangle 75"/>
          <p:cNvSpPr/>
          <p:nvPr/>
        </p:nvSpPr>
        <p:spPr bwMode="auto">
          <a:xfrm>
            <a:off x="5443433" y="3371851"/>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000000"/>
                </a:solidFill>
                <a:latin typeface="Times New Roman"/>
              </a:rPr>
              <a:t>1</a:t>
            </a:r>
            <a:r>
              <a:rPr lang="en-US" sz="2625" baseline="30000" dirty="0">
                <a:solidFill>
                  <a:srgbClr val="000000"/>
                </a:solidFill>
                <a:latin typeface="Times New Roman"/>
              </a:rPr>
              <a:t>st</a:t>
            </a:r>
            <a:r>
              <a:rPr lang="en-US" sz="2625" dirty="0">
                <a:solidFill>
                  <a:srgbClr val="000000"/>
                </a:solidFill>
                <a:latin typeface="Times New Roman"/>
              </a:rPr>
              <a:t> Kings</a:t>
            </a:r>
          </a:p>
        </p:txBody>
      </p:sp>
      <p:sp>
        <p:nvSpPr>
          <p:cNvPr id="78" name="Rounded Rectangle 77"/>
          <p:cNvSpPr/>
          <p:nvPr/>
        </p:nvSpPr>
        <p:spPr bwMode="auto">
          <a:xfrm>
            <a:off x="5385196" y="2166295"/>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000000"/>
                </a:solidFill>
                <a:latin typeface="Times New Roman"/>
              </a:rPr>
              <a:t>Ruth</a:t>
            </a:r>
          </a:p>
        </p:txBody>
      </p:sp>
      <p:sp>
        <p:nvSpPr>
          <p:cNvPr id="79" name="Rounded Rectangle 78"/>
          <p:cNvSpPr/>
          <p:nvPr/>
        </p:nvSpPr>
        <p:spPr bwMode="auto">
          <a:xfrm>
            <a:off x="5336005" y="2569048"/>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000000"/>
                </a:solidFill>
                <a:latin typeface="Times New Roman"/>
              </a:rPr>
              <a:t>1</a:t>
            </a:r>
            <a:r>
              <a:rPr lang="en-US" sz="2625" baseline="30000" dirty="0">
                <a:solidFill>
                  <a:srgbClr val="000000"/>
                </a:solidFill>
                <a:latin typeface="Times New Roman"/>
              </a:rPr>
              <a:t>st</a:t>
            </a:r>
            <a:r>
              <a:rPr lang="en-US" sz="2625" dirty="0">
                <a:solidFill>
                  <a:srgbClr val="000000"/>
                </a:solidFill>
                <a:latin typeface="Times New Roman"/>
              </a:rPr>
              <a:t> Samuel</a:t>
            </a:r>
          </a:p>
        </p:txBody>
      </p:sp>
      <p:sp>
        <p:nvSpPr>
          <p:cNvPr id="80" name="Rounded Rectangle 79"/>
          <p:cNvSpPr/>
          <p:nvPr/>
        </p:nvSpPr>
        <p:spPr bwMode="auto">
          <a:xfrm>
            <a:off x="5393155" y="2971801"/>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000000"/>
                </a:solidFill>
                <a:latin typeface="Times New Roman"/>
              </a:rPr>
              <a:t>2</a:t>
            </a:r>
            <a:r>
              <a:rPr lang="en-US" sz="2625" baseline="30000" dirty="0">
                <a:solidFill>
                  <a:srgbClr val="000000"/>
                </a:solidFill>
                <a:latin typeface="Times New Roman"/>
              </a:rPr>
              <a:t>nd</a:t>
            </a:r>
            <a:r>
              <a:rPr lang="en-US" sz="2625" dirty="0">
                <a:solidFill>
                  <a:srgbClr val="000000"/>
                </a:solidFill>
                <a:latin typeface="Times New Roman"/>
              </a:rPr>
              <a:t> Samuel</a:t>
            </a:r>
          </a:p>
        </p:txBody>
      </p:sp>
      <p:sp>
        <p:nvSpPr>
          <p:cNvPr id="81" name="Rounded Rectangle 80"/>
          <p:cNvSpPr/>
          <p:nvPr/>
        </p:nvSpPr>
        <p:spPr bwMode="auto">
          <a:xfrm>
            <a:off x="5319740" y="1763542"/>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000000"/>
                </a:solidFill>
                <a:latin typeface="Times New Roman"/>
              </a:rPr>
              <a:t>Judges</a:t>
            </a:r>
          </a:p>
        </p:txBody>
      </p:sp>
      <p:sp>
        <p:nvSpPr>
          <p:cNvPr id="82" name="Rounded Rectangle 81"/>
          <p:cNvSpPr/>
          <p:nvPr/>
        </p:nvSpPr>
        <p:spPr bwMode="auto">
          <a:xfrm>
            <a:off x="5363146" y="1366195"/>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000000"/>
                </a:solidFill>
                <a:latin typeface="Times New Roman"/>
              </a:rPr>
              <a:t>Joshua</a:t>
            </a:r>
          </a:p>
        </p:txBody>
      </p:sp>
      <p:sp>
        <p:nvSpPr>
          <p:cNvPr id="83" name="Rounded Rectangle 82"/>
          <p:cNvSpPr/>
          <p:nvPr/>
        </p:nvSpPr>
        <p:spPr bwMode="auto">
          <a:xfrm>
            <a:off x="7828178" y="3384873"/>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000000"/>
                </a:solidFill>
                <a:latin typeface="Times New Roman"/>
              </a:rPr>
              <a:t>Esther</a:t>
            </a:r>
          </a:p>
        </p:txBody>
      </p:sp>
      <p:sp>
        <p:nvSpPr>
          <p:cNvPr id="84" name="Rounded Rectangle 83"/>
          <p:cNvSpPr/>
          <p:nvPr/>
        </p:nvSpPr>
        <p:spPr bwMode="auto">
          <a:xfrm>
            <a:off x="7797435" y="2974335"/>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000000"/>
                </a:solidFill>
                <a:latin typeface="Times New Roman"/>
              </a:rPr>
              <a:t>Nehemiah</a:t>
            </a:r>
          </a:p>
        </p:txBody>
      </p:sp>
      <p:sp>
        <p:nvSpPr>
          <p:cNvPr id="85" name="Rounded Rectangle 84"/>
          <p:cNvSpPr/>
          <p:nvPr/>
        </p:nvSpPr>
        <p:spPr bwMode="auto">
          <a:xfrm>
            <a:off x="7775736" y="2193053"/>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000000"/>
                </a:solidFill>
                <a:latin typeface="Times New Roman"/>
              </a:rPr>
              <a:t>2</a:t>
            </a:r>
            <a:r>
              <a:rPr lang="en-US" sz="2625" baseline="30000" dirty="0">
                <a:solidFill>
                  <a:srgbClr val="000000"/>
                </a:solidFill>
                <a:latin typeface="Times New Roman"/>
              </a:rPr>
              <a:t>nd</a:t>
            </a:r>
            <a:r>
              <a:rPr lang="en-US" sz="2625" dirty="0">
                <a:solidFill>
                  <a:srgbClr val="000000"/>
                </a:solidFill>
                <a:latin typeface="Times New Roman"/>
              </a:rPr>
              <a:t> Chronicles</a:t>
            </a:r>
          </a:p>
        </p:txBody>
      </p:sp>
      <p:sp>
        <p:nvSpPr>
          <p:cNvPr id="86" name="Rounded Rectangle 85"/>
          <p:cNvSpPr/>
          <p:nvPr/>
        </p:nvSpPr>
        <p:spPr bwMode="auto">
          <a:xfrm>
            <a:off x="7788391" y="2574651"/>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000000"/>
                </a:solidFill>
                <a:latin typeface="Times New Roman"/>
              </a:rPr>
              <a:t>Ezra</a:t>
            </a:r>
          </a:p>
        </p:txBody>
      </p:sp>
      <p:sp>
        <p:nvSpPr>
          <p:cNvPr id="87" name="Rounded Rectangle 86"/>
          <p:cNvSpPr/>
          <p:nvPr/>
        </p:nvSpPr>
        <p:spPr bwMode="auto">
          <a:xfrm>
            <a:off x="7790211" y="1795176"/>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000000"/>
                </a:solidFill>
                <a:latin typeface="Times New Roman"/>
              </a:rPr>
              <a:t>1</a:t>
            </a:r>
            <a:r>
              <a:rPr lang="en-US" sz="2625" baseline="30000" dirty="0">
                <a:solidFill>
                  <a:srgbClr val="000000"/>
                </a:solidFill>
                <a:latin typeface="Times New Roman"/>
              </a:rPr>
              <a:t>st</a:t>
            </a:r>
            <a:r>
              <a:rPr lang="en-US" sz="2625" dirty="0">
                <a:solidFill>
                  <a:srgbClr val="000000"/>
                </a:solidFill>
                <a:latin typeface="Times New Roman"/>
              </a:rPr>
              <a:t> Chronicles</a:t>
            </a:r>
          </a:p>
        </p:txBody>
      </p:sp>
      <p:sp>
        <p:nvSpPr>
          <p:cNvPr id="88" name="Rounded Rectangle 87"/>
          <p:cNvSpPr/>
          <p:nvPr/>
        </p:nvSpPr>
        <p:spPr bwMode="auto">
          <a:xfrm>
            <a:off x="7754028" y="1390049"/>
            <a:ext cx="2356221" cy="388521"/>
          </a:xfrm>
          <a:prstGeom prst="roundRect">
            <a:avLst/>
          </a:prstGeom>
          <a:solidFill>
            <a:srgbClr val="FF9933"/>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000000"/>
                </a:solidFill>
                <a:latin typeface="Times New Roman"/>
              </a:rPr>
              <a:t>2</a:t>
            </a:r>
            <a:r>
              <a:rPr lang="en-US" sz="2625" baseline="30000" dirty="0">
                <a:solidFill>
                  <a:srgbClr val="000000"/>
                </a:solidFill>
                <a:latin typeface="Times New Roman"/>
              </a:rPr>
              <a:t>nd</a:t>
            </a:r>
            <a:r>
              <a:rPr lang="en-US" sz="2625" dirty="0">
                <a:solidFill>
                  <a:srgbClr val="000000"/>
                </a:solidFill>
                <a:latin typeface="Times New Roman"/>
              </a:rPr>
              <a:t> Kings	</a:t>
            </a:r>
          </a:p>
        </p:txBody>
      </p:sp>
      <p:sp>
        <p:nvSpPr>
          <p:cNvPr id="94" name="Rounded Rectangle 93"/>
          <p:cNvSpPr/>
          <p:nvPr/>
        </p:nvSpPr>
        <p:spPr bwMode="auto">
          <a:xfrm rot="5400000">
            <a:off x="984574" y="5193492"/>
            <a:ext cx="2356221" cy="330492"/>
          </a:xfrm>
          <a:prstGeom prst="roundRect">
            <a:avLst/>
          </a:prstGeom>
          <a:solidFill>
            <a:srgbClr val="CC0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FFFFFF">
                    <a:lumMod val="95000"/>
                  </a:srgbClr>
                </a:solidFill>
                <a:latin typeface="Times New Roman"/>
              </a:rPr>
              <a:t>Job</a:t>
            </a:r>
          </a:p>
        </p:txBody>
      </p:sp>
      <p:sp>
        <p:nvSpPr>
          <p:cNvPr id="96" name="Rounded Rectangle 95"/>
          <p:cNvSpPr/>
          <p:nvPr/>
        </p:nvSpPr>
        <p:spPr bwMode="auto">
          <a:xfrm rot="5400000">
            <a:off x="1333622" y="5173597"/>
            <a:ext cx="2356221" cy="330492"/>
          </a:xfrm>
          <a:prstGeom prst="roundRect">
            <a:avLst/>
          </a:prstGeom>
          <a:solidFill>
            <a:srgbClr val="CC0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FFFFFF">
                    <a:lumMod val="95000"/>
                  </a:srgbClr>
                </a:solidFill>
                <a:latin typeface="Times New Roman"/>
              </a:rPr>
              <a:t>Psalms</a:t>
            </a:r>
          </a:p>
        </p:txBody>
      </p:sp>
      <p:sp>
        <p:nvSpPr>
          <p:cNvPr id="97" name="Rounded Rectangle 96"/>
          <p:cNvSpPr/>
          <p:nvPr/>
        </p:nvSpPr>
        <p:spPr bwMode="auto">
          <a:xfrm rot="5400000">
            <a:off x="2019054" y="5175407"/>
            <a:ext cx="2356221" cy="330492"/>
          </a:xfrm>
          <a:prstGeom prst="roundRect">
            <a:avLst/>
          </a:prstGeom>
          <a:solidFill>
            <a:srgbClr val="CC0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FFFFFF">
                    <a:lumMod val="95000"/>
                  </a:srgbClr>
                </a:solidFill>
                <a:latin typeface="Times New Roman"/>
              </a:rPr>
              <a:t>Ecclesiastes</a:t>
            </a:r>
          </a:p>
        </p:txBody>
      </p:sp>
      <p:sp>
        <p:nvSpPr>
          <p:cNvPr id="98" name="Rounded Rectangle 97"/>
          <p:cNvSpPr/>
          <p:nvPr/>
        </p:nvSpPr>
        <p:spPr bwMode="auto">
          <a:xfrm rot="5400000">
            <a:off x="1673627" y="5188067"/>
            <a:ext cx="2356221" cy="330492"/>
          </a:xfrm>
          <a:prstGeom prst="roundRect">
            <a:avLst/>
          </a:prstGeom>
          <a:solidFill>
            <a:srgbClr val="CC0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FFFFFF">
                    <a:lumMod val="95000"/>
                  </a:srgbClr>
                </a:solidFill>
                <a:latin typeface="Times New Roman"/>
              </a:rPr>
              <a:t>Proverbs</a:t>
            </a:r>
          </a:p>
        </p:txBody>
      </p:sp>
      <p:sp>
        <p:nvSpPr>
          <p:cNvPr id="99" name="Rounded Rectangle 98"/>
          <p:cNvSpPr/>
          <p:nvPr/>
        </p:nvSpPr>
        <p:spPr bwMode="auto">
          <a:xfrm rot="5400000">
            <a:off x="2368070" y="5177216"/>
            <a:ext cx="2356221" cy="330492"/>
          </a:xfrm>
          <a:prstGeom prst="roundRect">
            <a:avLst/>
          </a:prstGeom>
          <a:solidFill>
            <a:srgbClr val="CC0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438" dirty="0">
                <a:solidFill>
                  <a:srgbClr val="FFFFFF">
                    <a:lumMod val="95000"/>
                  </a:srgbClr>
                </a:solidFill>
                <a:latin typeface="Times New Roman"/>
              </a:rPr>
              <a:t>Song of Solomon</a:t>
            </a:r>
          </a:p>
        </p:txBody>
      </p:sp>
      <p:sp>
        <p:nvSpPr>
          <p:cNvPr id="101" name="Rounded Rectangle 100"/>
          <p:cNvSpPr/>
          <p:nvPr/>
        </p:nvSpPr>
        <p:spPr bwMode="auto">
          <a:xfrm>
            <a:off x="8106199" y="6144105"/>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FFFFFF">
                    <a:lumMod val="95000"/>
                  </a:srgbClr>
                </a:solidFill>
                <a:latin typeface="Times New Roman"/>
              </a:rPr>
              <a:t>Malachi	</a:t>
            </a:r>
          </a:p>
        </p:txBody>
      </p:sp>
      <p:sp>
        <p:nvSpPr>
          <p:cNvPr id="102" name="Rounded Rectangle 101"/>
          <p:cNvSpPr/>
          <p:nvPr/>
        </p:nvSpPr>
        <p:spPr bwMode="auto">
          <a:xfrm>
            <a:off x="5861794" y="6156765"/>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FFFFFF">
                    <a:lumMod val="95000"/>
                  </a:srgbClr>
                </a:solidFill>
                <a:latin typeface="Times New Roman"/>
              </a:rPr>
              <a:t>Micah	</a:t>
            </a:r>
          </a:p>
        </p:txBody>
      </p:sp>
      <p:sp>
        <p:nvSpPr>
          <p:cNvPr id="103" name="Rounded Rectangle 102"/>
          <p:cNvSpPr/>
          <p:nvPr/>
        </p:nvSpPr>
        <p:spPr bwMode="auto">
          <a:xfrm rot="5400000">
            <a:off x="3760792" y="5189880"/>
            <a:ext cx="2356221" cy="330492"/>
          </a:xfrm>
          <a:prstGeom prst="roundRect">
            <a:avLst/>
          </a:prstGeom>
          <a:solidFill>
            <a:srgbClr val="58C89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000000"/>
                </a:solidFill>
                <a:latin typeface="Times New Roman"/>
              </a:rPr>
              <a:t>Lamentations</a:t>
            </a:r>
          </a:p>
        </p:txBody>
      </p:sp>
      <p:sp>
        <p:nvSpPr>
          <p:cNvPr id="104" name="Rounded Rectangle 103"/>
          <p:cNvSpPr/>
          <p:nvPr/>
        </p:nvSpPr>
        <p:spPr bwMode="auto">
          <a:xfrm rot="5400000">
            <a:off x="4109109" y="5202542"/>
            <a:ext cx="2356221" cy="330492"/>
          </a:xfrm>
          <a:prstGeom prst="roundRect">
            <a:avLst/>
          </a:prstGeom>
          <a:solidFill>
            <a:srgbClr val="58C89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000000"/>
                </a:solidFill>
                <a:latin typeface="Times New Roman"/>
              </a:rPr>
              <a:t>Ezekiel</a:t>
            </a:r>
          </a:p>
        </p:txBody>
      </p:sp>
      <p:sp>
        <p:nvSpPr>
          <p:cNvPr id="105" name="Rounded Rectangle 104"/>
          <p:cNvSpPr/>
          <p:nvPr/>
        </p:nvSpPr>
        <p:spPr bwMode="auto">
          <a:xfrm rot="5400000">
            <a:off x="3417904" y="5171796"/>
            <a:ext cx="2356221" cy="330492"/>
          </a:xfrm>
          <a:prstGeom prst="roundRect">
            <a:avLst/>
          </a:prstGeom>
          <a:solidFill>
            <a:srgbClr val="58C89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000000"/>
                </a:solidFill>
                <a:latin typeface="Times New Roman"/>
              </a:rPr>
              <a:t>Jeremiah</a:t>
            </a:r>
          </a:p>
        </p:txBody>
      </p:sp>
      <p:sp>
        <p:nvSpPr>
          <p:cNvPr id="106" name="Rounded Rectangle 105"/>
          <p:cNvSpPr/>
          <p:nvPr/>
        </p:nvSpPr>
        <p:spPr bwMode="auto">
          <a:xfrm rot="5400000">
            <a:off x="3073206" y="5184457"/>
            <a:ext cx="2356221" cy="330492"/>
          </a:xfrm>
          <a:prstGeom prst="roundRect">
            <a:avLst/>
          </a:prstGeom>
          <a:solidFill>
            <a:srgbClr val="58C89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000000"/>
                </a:solidFill>
                <a:latin typeface="Times New Roman"/>
              </a:rPr>
              <a:t>Isaiah</a:t>
            </a:r>
          </a:p>
        </p:txBody>
      </p:sp>
      <p:sp>
        <p:nvSpPr>
          <p:cNvPr id="40" name="Rounded Rectangle 39"/>
          <p:cNvSpPr/>
          <p:nvPr/>
        </p:nvSpPr>
        <p:spPr bwMode="auto">
          <a:xfrm>
            <a:off x="5896158" y="4667128"/>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FFFFFF">
                    <a:lumMod val="95000"/>
                  </a:srgbClr>
                </a:solidFill>
                <a:latin typeface="Times New Roman"/>
              </a:rPr>
              <a:t>Joel	</a:t>
            </a:r>
          </a:p>
        </p:txBody>
      </p:sp>
      <p:sp>
        <p:nvSpPr>
          <p:cNvPr id="41" name="Rounded Rectangle 40"/>
          <p:cNvSpPr/>
          <p:nvPr/>
        </p:nvSpPr>
        <p:spPr bwMode="auto">
          <a:xfrm>
            <a:off x="5808263" y="4293393"/>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FFFFFF">
                    <a:lumMod val="95000"/>
                  </a:srgbClr>
                </a:solidFill>
                <a:latin typeface="Times New Roman"/>
              </a:rPr>
              <a:t>Hosea	</a:t>
            </a:r>
          </a:p>
        </p:txBody>
      </p:sp>
      <p:sp>
        <p:nvSpPr>
          <p:cNvPr id="43" name="Rounded Rectangle 42"/>
          <p:cNvSpPr/>
          <p:nvPr/>
        </p:nvSpPr>
        <p:spPr bwMode="auto">
          <a:xfrm>
            <a:off x="5885305" y="5410840"/>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FFFFFF">
                    <a:lumMod val="95000"/>
                  </a:srgbClr>
                </a:solidFill>
                <a:latin typeface="Times New Roman"/>
              </a:rPr>
              <a:t>Obadiah	</a:t>
            </a:r>
          </a:p>
        </p:txBody>
      </p:sp>
      <p:sp>
        <p:nvSpPr>
          <p:cNvPr id="44" name="Rounded Rectangle 43"/>
          <p:cNvSpPr/>
          <p:nvPr/>
        </p:nvSpPr>
        <p:spPr bwMode="auto">
          <a:xfrm>
            <a:off x="5800304" y="5040042"/>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FFFFFF">
                    <a:lumMod val="95000"/>
                  </a:srgbClr>
                </a:solidFill>
                <a:latin typeface="Times New Roman"/>
              </a:rPr>
              <a:t>Amos	</a:t>
            </a:r>
          </a:p>
        </p:txBody>
      </p:sp>
      <p:sp>
        <p:nvSpPr>
          <p:cNvPr id="45" name="Rounded Rectangle 44"/>
          <p:cNvSpPr/>
          <p:nvPr/>
        </p:nvSpPr>
        <p:spPr bwMode="auto">
          <a:xfrm>
            <a:off x="5831049" y="5786929"/>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FFFFFF">
                    <a:lumMod val="95000"/>
                  </a:srgbClr>
                </a:solidFill>
                <a:latin typeface="Times New Roman"/>
              </a:rPr>
              <a:t>Jonah	</a:t>
            </a:r>
          </a:p>
        </p:txBody>
      </p:sp>
      <p:sp>
        <p:nvSpPr>
          <p:cNvPr id="46" name="Rounded Rectangle 45"/>
          <p:cNvSpPr/>
          <p:nvPr/>
        </p:nvSpPr>
        <p:spPr bwMode="auto">
          <a:xfrm>
            <a:off x="8100775" y="5022507"/>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FFFFFF">
                    <a:lumMod val="95000"/>
                  </a:srgbClr>
                </a:solidFill>
                <a:latin typeface="Times New Roman"/>
              </a:rPr>
              <a:t>Zephaniah	</a:t>
            </a:r>
          </a:p>
        </p:txBody>
      </p:sp>
      <p:sp>
        <p:nvSpPr>
          <p:cNvPr id="47" name="Rounded Rectangle 46"/>
          <p:cNvSpPr/>
          <p:nvPr/>
        </p:nvSpPr>
        <p:spPr bwMode="auto">
          <a:xfrm>
            <a:off x="8113436" y="4655916"/>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FFFFFF">
                    <a:lumMod val="95000"/>
                  </a:srgbClr>
                </a:solidFill>
                <a:latin typeface="Times New Roman"/>
              </a:rPr>
              <a:t>Habakkuk	</a:t>
            </a:r>
          </a:p>
        </p:txBody>
      </p:sp>
      <p:sp>
        <p:nvSpPr>
          <p:cNvPr id="48" name="Rounded Rectangle 47"/>
          <p:cNvSpPr/>
          <p:nvPr/>
        </p:nvSpPr>
        <p:spPr bwMode="auto">
          <a:xfrm>
            <a:off x="8060987" y="4285889"/>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FFFFFF">
                    <a:lumMod val="95000"/>
                  </a:srgbClr>
                </a:solidFill>
                <a:latin typeface="Times New Roman"/>
              </a:rPr>
              <a:t>Nahum	</a:t>
            </a:r>
          </a:p>
        </p:txBody>
      </p:sp>
      <p:sp>
        <p:nvSpPr>
          <p:cNvPr id="49" name="Rounded Rectangle 48"/>
          <p:cNvSpPr/>
          <p:nvPr/>
        </p:nvSpPr>
        <p:spPr bwMode="auto">
          <a:xfrm>
            <a:off x="8068218" y="5774176"/>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FFFFFF">
                    <a:lumMod val="95000"/>
                  </a:srgbClr>
                </a:solidFill>
                <a:latin typeface="Times New Roman"/>
              </a:rPr>
              <a:t>Zechariah	</a:t>
            </a:r>
          </a:p>
        </p:txBody>
      </p:sp>
      <p:sp>
        <p:nvSpPr>
          <p:cNvPr id="50" name="Rounded Rectangle 49"/>
          <p:cNvSpPr/>
          <p:nvPr/>
        </p:nvSpPr>
        <p:spPr bwMode="auto">
          <a:xfrm>
            <a:off x="8091734" y="5396194"/>
            <a:ext cx="2168628" cy="35657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FFFFFF">
                    <a:lumMod val="95000"/>
                  </a:srgbClr>
                </a:solidFill>
                <a:latin typeface="Times New Roman"/>
              </a:rPr>
              <a:t>Haggai	</a:t>
            </a:r>
          </a:p>
        </p:txBody>
      </p:sp>
      <p:sp>
        <p:nvSpPr>
          <p:cNvPr id="51" name="Bevel 50"/>
          <p:cNvSpPr/>
          <p:nvPr/>
        </p:nvSpPr>
        <p:spPr bwMode="auto">
          <a:xfrm>
            <a:off x="2528647" y="108512"/>
            <a:ext cx="7194384" cy="1020018"/>
          </a:xfrm>
          <a:prstGeom prst="bevel">
            <a:avLst>
              <a:gd name="adj" fmla="val 4881"/>
            </a:avLst>
          </a:prstGeom>
          <a:solidFill>
            <a:schemeClr val="bg1">
              <a:alpha val="16000"/>
            </a:schemeClr>
          </a:solidFill>
          <a:ln w="9525" cap="flat" cmpd="sng" algn="ctr">
            <a:solidFill>
              <a:schemeClr val="tx1"/>
            </a:solidFill>
            <a:prstDash val="solid"/>
            <a:round/>
            <a:headEnd type="none" w="med" len="med"/>
            <a:tailEnd type="none" w="med" len="med"/>
          </a:ln>
          <a:effectLst/>
        </p:spPr>
        <p:txBody>
          <a:bodyPr vert="horz" wrap="none" lIns="85725" tIns="42863" rIns="85725" bIns="42863" numCol="1" rtlCol="0" anchor="ctr" anchorCtr="0" compatLnSpc="1">
            <a:prstTxWarp prst="textNoShape">
              <a:avLst/>
            </a:prstTxWarp>
          </a:bodyPr>
          <a:lstStyle/>
          <a:p>
            <a:pPr algn="ctr" eaLnBrk="0" fontAlgn="base" hangingPunct="0">
              <a:spcBef>
                <a:spcPct val="0"/>
              </a:spcBef>
              <a:spcAft>
                <a:spcPct val="0"/>
              </a:spcAft>
            </a:pPr>
            <a:endParaRPr lang="en-US" sz="2250">
              <a:solidFill>
                <a:srgbClr val="000000"/>
              </a:solidFill>
              <a:latin typeface="Times New Roman"/>
            </a:endParaRPr>
          </a:p>
        </p:txBody>
      </p:sp>
      <p:sp>
        <p:nvSpPr>
          <p:cNvPr id="2108" name="Rectangle 61"/>
          <p:cNvSpPr>
            <a:spLocks noGrp="1" noChangeArrowheads="1"/>
          </p:cNvSpPr>
          <p:nvPr>
            <p:ph type="title"/>
          </p:nvPr>
        </p:nvSpPr>
        <p:spPr>
          <a:xfrm>
            <a:off x="2293009" y="275073"/>
            <a:ext cx="7649393" cy="696233"/>
          </a:xfrm>
        </p:spPr>
        <p:txBody>
          <a:bodyPr/>
          <a:lstStyle/>
          <a:p>
            <a:r>
              <a:rPr lang="en-US" sz="3000" b="1" dirty="0">
                <a:latin typeface="Castellar" pitchFamily="18" charset="0"/>
              </a:rPr>
              <a:t>Books of the Old Testament </a:t>
            </a:r>
            <a:br>
              <a:rPr lang="en-US" sz="3000" b="1" i="1" dirty="0">
                <a:latin typeface="Castellar" pitchFamily="18" charset="0"/>
              </a:rPr>
            </a:br>
            <a:r>
              <a:rPr lang="en-US" sz="3000" b="1" i="1" dirty="0">
                <a:latin typeface="Castellar" pitchFamily="18" charset="0"/>
              </a:rPr>
              <a:t>(Tanakh)</a:t>
            </a:r>
            <a:endParaRPr lang="en-US" sz="3375" b="1" dirty="0">
              <a:latin typeface="Castellar" pitchFamily="18" charset="0"/>
            </a:endParaRPr>
          </a:p>
        </p:txBody>
      </p:sp>
      <p:sp>
        <p:nvSpPr>
          <p:cNvPr id="52" name="TextBox 51"/>
          <p:cNvSpPr txBox="1"/>
          <p:nvPr/>
        </p:nvSpPr>
        <p:spPr>
          <a:xfrm>
            <a:off x="1595437" y="3718610"/>
            <a:ext cx="3058298" cy="438582"/>
          </a:xfrm>
          <a:prstGeom prst="rect">
            <a:avLst/>
          </a:prstGeom>
          <a:noFill/>
        </p:spPr>
        <p:txBody>
          <a:bodyPr wrap="square" rtlCol="0">
            <a:spAutoFit/>
          </a:bodyPr>
          <a:lstStyle/>
          <a:p>
            <a:pPr algn="ctr" eaLnBrk="0" fontAlgn="base" hangingPunct="0">
              <a:spcBef>
                <a:spcPct val="0"/>
              </a:spcBef>
              <a:spcAft>
                <a:spcPct val="0"/>
              </a:spcAft>
            </a:pPr>
            <a:r>
              <a:rPr lang="en-US" sz="2250" dirty="0">
                <a:solidFill>
                  <a:srgbClr val="000000"/>
                </a:solidFill>
                <a:latin typeface="Times New Roman"/>
              </a:rPr>
              <a:t>The Law </a:t>
            </a:r>
            <a:r>
              <a:rPr lang="en-US" sz="2250" i="1" dirty="0">
                <a:solidFill>
                  <a:srgbClr val="000000"/>
                </a:solidFill>
                <a:latin typeface="Times New Roman"/>
              </a:rPr>
              <a:t>(Torah)</a:t>
            </a:r>
          </a:p>
        </p:txBody>
      </p:sp>
      <p:sp>
        <p:nvSpPr>
          <p:cNvPr id="53" name="TextBox 52"/>
          <p:cNvSpPr txBox="1"/>
          <p:nvPr/>
        </p:nvSpPr>
        <p:spPr>
          <a:xfrm>
            <a:off x="6233082" y="3722473"/>
            <a:ext cx="3058298" cy="438582"/>
          </a:xfrm>
          <a:prstGeom prst="rect">
            <a:avLst/>
          </a:prstGeom>
          <a:noFill/>
        </p:spPr>
        <p:txBody>
          <a:bodyPr wrap="square" rtlCol="0">
            <a:spAutoFit/>
          </a:bodyPr>
          <a:lstStyle/>
          <a:p>
            <a:pPr algn="ctr" eaLnBrk="0" fontAlgn="base" hangingPunct="0">
              <a:spcBef>
                <a:spcPct val="0"/>
              </a:spcBef>
              <a:spcAft>
                <a:spcPct val="0"/>
              </a:spcAft>
            </a:pPr>
            <a:r>
              <a:rPr lang="en-US" sz="2250" dirty="0">
                <a:solidFill>
                  <a:srgbClr val="000000"/>
                </a:solidFill>
                <a:latin typeface="Times New Roman"/>
              </a:rPr>
              <a:t>Historical Writing</a:t>
            </a:r>
            <a:endParaRPr lang="en-US" sz="2250" i="1" dirty="0">
              <a:solidFill>
                <a:srgbClr val="000000"/>
              </a:solidFill>
              <a:latin typeface="Times New Roman"/>
            </a:endParaRPr>
          </a:p>
        </p:txBody>
      </p:sp>
      <p:sp>
        <p:nvSpPr>
          <p:cNvPr id="54" name="TextBox 53"/>
          <p:cNvSpPr txBox="1"/>
          <p:nvPr/>
        </p:nvSpPr>
        <p:spPr>
          <a:xfrm>
            <a:off x="1317405" y="6483112"/>
            <a:ext cx="3058298" cy="438582"/>
          </a:xfrm>
          <a:prstGeom prst="rect">
            <a:avLst/>
          </a:prstGeom>
          <a:noFill/>
        </p:spPr>
        <p:txBody>
          <a:bodyPr wrap="square" rtlCol="0">
            <a:spAutoFit/>
          </a:bodyPr>
          <a:lstStyle/>
          <a:p>
            <a:pPr algn="ctr" eaLnBrk="0" fontAlgn="base" hangingPunct="0">
              <a:spcBef>
                <a:spcPct val="0"/>
              </a:spcBef>
              <a:spcAft>
                <a:spcPct val="0"/>
              </a:spcAft>
            </a:pPr>
            <a:r>
              <a:rPr lang="en-US" sz="2250" dirty="0">
                <a:solidFill>
                  <a:srgbClr val="000000"/>
                </a:solidFill>
                <a:latin typeface="Times New Roman"/>
              </a:rPr>
              <a:t>Poetic Writings</a:t>
            </a:r>
            <a:endParaRPr lang="en-US" sz="2250" i="1" dirty="0">
              <a:solidFill>
                <a:srgbClr val="000000"/>
              </a:solidFill>
              <a:latin typeface="Times New Roman"/>
            </a:endParaRPr>
          </a:p>
        </p:txBody>
      </p:sp>
      <p:sp>
        <p:nvSpPr>
          <p:cNvPr id="55" name="TextBox 54"/>
          <p:cNvSpPr txBox="1"/>
          <p:nvPr/>
        </p:nvSpPr>
        <p:spPr>
          <a:xfrm>
            <a:off x="3415998" y="6483112"/>
            <a:ext cx="3058298" cy="438582"/>
          </a:xfrm>
          <a:prstGeom prst="rect">
            <a:avLst/>
          </a:prstGeom>
          <a:noFill/>
        </p:spPr>
        <p:txBody>
          <a:bodyPr wrap="square" rtlCol="0">
            <a:spAutoFit/>
          </a:bodyPr>
          <a:lstStyle/>
          <a:p>
            <a:pPr algn="ctr" eaLnBrk="0" fontAlgn="base" hangingPunct="0">
              <a:spcBef>
                <a:spcPct val="0"/>
              </a:spcBef>
              <a:spcAft>
                <a:spcPct val="0"/>
              </a:spcAft>
            </a:pPr>
            <a:r>
              <a:rPr lang="en-US" sz="2250" dirty="0">
                <a:solidFill>
                  <a:srgbClr val="000000"/>
                </a:solidFill>
                <a:latin typeface="Times New Roman"/>
              </a:rPr>
              <a:t>Major Prophets</a:t>
            </a:r>
            <a:endParaRPr lang="en-US" sz="2250" i="1" dirty="0">
              <a:solidFill>
                <a:srgbClr val="000000"/>
              </a:solidFill>
              <a:latin typeface="Times New Roman"/>
            </a:endParaRPr>
          </a:p>
        </p:txBody>
      </p:sp>
      <p:sp>
        <p:nvSpPr>
          <p:cNvPr id="56" name="TextBox 55"/>
          <p:cNvSpPr txBox="1"/>
          <p:nvPr/>
        </p:nvSpPr>
        <p:spPr>
          <a:xfrm>
            <a:off x="6534274" y="6483112"/>
            <a:ext cx="3058298" cy="438582"/>
          </a:xfrm>
          <a:prstGeom prst="rect">
            <a:avLst/>
          </a:prstGeom>
          <a:noFill/>
        </p:spPr>
        <p:txBody>
          <a:bodyPr wrap="square" rtlCol="0">
            <a:spAutoFit/>
          </a:bodyPr>
          <a:lstStyle/>
          <a:p>
            <a:pPr algn="ctr" eaLnBrk="0" fontAlgn="base" hangingPunct="0">
              <a:spcBef>
                <a:spcPct val="0"/>
              </a:spcBef>
              <a:spcAft>
                <a:spcPct val="0"/>
              </a:spcAft>
            </a:pPr>
            <a:r>
              <a:rPr lang="en-US" sz="2250" dirty="0">
                <a:solidFill>
                  <a:srgbClr val="000000"/>
                </a:solidFill>
                <a:latin typeface="Times New Roman"/>
              </a:rPr>
              <a:t>Minor Prophets</a:t>
            </a:r>
            <a:endParaRPr lang="en-US" sz="2250" i="1" dirty="0">
              <a:solidFill>
                <a:srgbClr val="000000"/>
              </a:solidFill>
              <a:latin typeface="Times New Roman"/>
            </a:endParaRPr>
          </a:p>
        </p:txBody>
      </p:sp>
      <p:sp>
        <p:nvSpPr>
          <p:cNvPr id="57" name="Rounded Rectangle 56"/>
          <p:cNvSpPr/>
          <p:nvPr/>
        </p:nvSpPr>
        <p:spPr bwMode="auto">
          <a:xfrm rot="5400000">
            <a:off x="4448924" y="5194816"/>
            <a:ext cx="2356221" cy="330492"/>
          </a:xfrm>
          <a:prstGeom prst="roundRect">
            <a:avLst/>
          </a:prstGeom>
          <a:solidFill>
            <a:srgbClr val="58C89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eaLnBrk="0" fontAlgn="base" hangingPunct="0">
              <a:spcBef>
                <a:spcPct val="0"/>
              </a:spcBef>
              <a:spcAft>
                <a:spcPct val="0"/>
              </a:spcAft>
            </a:pPr>
            <a:r>
              <a:rPr lang="en-US" sz="2625" dirty="0">
                <a:solidFill>
                  <a:srgbClr val="000000"/>
                </a:solidFill>
                <a:latin typeface="Times New Roman"/>
              </a:rPr>
              <a:t>Daniel</a:t>
            </a:r>
          </a:p>
        </p:txBody>
      </p:sp>
    </p:spTree>
    <p:extLst>
      <p:ext uri="{BB962C8B-B14F-4D97-AF65-F5344CB8AC3E}">
        <p14:creationId xmlns:p14="http://schemas.microsoft.com/office/powerpoint/2010/main" val="377820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7"/>
                                        </p:tgtEl>
                                      </p:cBhvr>
                                    </p:animEffect>
                                    <p:animScale>
                                      <p:cBhvr>
                                        <p:cTn id="7" dur="250" autoRev="1" fill="hold"/>
                                        <p:tgtEl>
                                          <p:spTgt spid="6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71"/>
                                        </p:tgtEl>
                                      </p:cBhvr>
                                    </p:animEffect>
                                    <p:animScale>
                                      <p:cBhvr>
                                        <p:cTn id="12" dur="250" autoRev="1" fill="hold"/>
                                        <p:tgtEl>
                                          <p:spTgt spid="7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72"/>
                                        </p:tgtEl>
                                      </p:cBhvr>
                                    </p:animEffect>
                                    <p:animScale>
                                      <p:cBhvr>
                                        <p:cTn id="17" dur="250" autoRev="1" fill="hold"/>
                                        <p:tgtEl>
                                          <p:spTgt spid="72"/>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73"/>
                                        </p:tgtEl>
                                      </p:cBhvr>
                                    </p:animEffect>
                                    <p:animScale>
                                      <p:cBhvr>
                                        <p:cTn id="22" dur="250" autoRev="1" fill="hold"/>
                                        <p:tgtEl>
                                          <p:spTgt spid="7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74"/>
                                        </p:tgtEl>
                                      </p:cBhvr>
                                    </p:animEffect>
                                    <p:animScale>
                                      <p:cBhvr>
                                        <p:cTn id="27" dur="250" autoRev="1" fill="hold"/>
                                        <p:tgtEl>
                                          <p:spTgt spid="74"/>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82"/>
                                        </p:tgtEl>
                                      </p:cBhvr>
                                    </p:animEffect>
                                    <p:animScale>
                                      <p:cBhvr>
                                        <p:cTn id="32" dur="250" autoRev="1" fill="hold"/>
                                        <p:tgtEl>
                                          <p:spTgt spid="82"/>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81"/>
                                        </p:tgtEl>
                                      </p:cBhvr>
                                    </p:animEffect>
                                    <p:animScale>
                                      <p:cBhvr>
                                        <p:cTn id="37" dur="250" autoRev="1" fill="hold"/>
                                        <p:tgtEl>
                                          <p:spTgt spid="81"/>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78"/>
                                        </p:tgtEl>
                                      </p:cBhvr>
                                    </p:animEffect>
                                    <p:animScale>
                                      <p:cBhvr>
                                        <p:cTn id="42" dur="250" autoRev="1" fill="hold"/>
                                        <p:tgtEl>
                                          <p:spTgt spid="78"/>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0" nodeType="clickEffect">
                                  <p:stCondLst>
                                    <p:cond delay="0"/>
                                  </p:stCondLst>
                                  <p:childTnLst>
                                    <p:animEffect transition="out" filter="fade">
                                      <p:cBhvr>
                                        <p:cTn id="46" dur="500" tmFilter="0, 0; .2, .5; .8, .5; 1, 0"/>
                                        <p:tgtEl>
                                          <p:spTgt spid="79"/>
                                        </p:tgtEl>
                                      </p:cBhvr>
                                    </p:animEffect>
                                    <p:animScale>
                                      <p:cBhvr>
                                        <p:cTn id="47" dur="250" autoRev="1" fill="hold"/>
                                        <p:tgtEl>
                                          <p:spTgt spid="79"/>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0" nodeType="clickEffect">
                                  <p:stCondLst>
                                    <p:cond delay="0"/>
                                  </p:stCondLst>
                                  <p:childTnLst>
                                    <p:animEffect transition="out" filter="fade">
                                      <p:cBhvr>
                                        <p:cTn id="51" dur="500" tmFilter="0, 0; .2, .5; .8, .5; 1, 0"/>
                                        <p:tgtEl>
                                          <p:spTgt spid="80"/>
                                        </p:tgtEl>
                                      </p:cBhvr>
                                    </p:animEffect>
                                    <p:animScale>
                                      <p:cBhvr>
                                        <p:cTn id="52" dur="250" autoRev="1" fill="hold"/>
                                        <p:tgtEl>
                                          <p:spTgt spid="80"/>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grpId="0" nodeType="clickEffect">
                                  <p:stCondLst>
                                    <p:cond delay="0"/>
                                  </p:stCondLst>
                                  <p:childTnLst>
                                    <p:animEffect transition="out" filter="fade">
                                      <p:cBhvr>
                                        <p:cTn id="56" dur="500" tmFilter="0, 0; .2, .5; .8, .5; 1, 0"/>
                                        <p:tgtEl>
                                          <p:spTgt spid="76"/>
                                        </p:tgtEl>
                                      </p:cBhvr>
                                    </p:animEffect>
                                    <p:animScale>
                                      <p:cBhvr>
                                        <p:cTn id="57" dur="250" autoRev="1" fill="hold"/>
                                        <p:tgtEl>
                                          <p:spTgt spid="76"/>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grpId="0" nodeType="clickEffect">
                                  <p:stCondLst>
                                    <p:cond delay="0"/>
                                  </p:stCondLst>
                                  <p:childTnLst>
                                    <p:animEffect transition="out" filter="fade">
                                      <p:cBhvr>
                                        <p:cTn id="61" dur="500" tmFilter="0, 0; .2, .5; .8, .5; 1, 0"/>
                                        <p:tgtEl>
                                          <p:spTgt spid="88"/>
                                        </p:tgtEl>
                                      </p:cBhvr>
                                    </p:animEffect>
                                    <p:animScale>
                                      <p:cBhvr>
                                        <p:cTn id="62" dur="250" autoRev="1" fill="hold"/>
                                        <p:tgtEl>
                                          <p:spTgt spid="88"/>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grpId="0" nodeType="clickEffect">
                                  <p:stCondLst>
                                    <p:cond delay="0"/>
                                  </p:stCondLst>
                                  <p:childTnLst>
                                    <p:animEffect transition="out" filter="fade">
                                      <p:cBhvr>
                                        <p:cTn id="66" dur="500" tmFilter="0, 0; .2, .5; .8, .5; 1, 0"/>
                                        <p:tgtEl>
                                          <p:spTgt spid="87"/>
                                        </p:tgtEl>
                                      </p:cBhvr>
                                    </p:animEffect>
                                    <p:animScale>
                                      <p:cBhvr>
                                        <p:cTn id="67" dur="250" autoRev="1" fill="hold"/>
                                        <p:tgtEl>
                                          <p:spTgt spid="87"/>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grpId="0" nodeType="clickEffect">
                                  <p:stCondLst>
                                    <p:cond delay="0"/>
                                  </p:stCondLst>
                                  <p:childTnLst>
                                    <p:animEffect transition="out" filter="fade">
                                      <p:cBhvr>
                                        <p:cTn id="71" dur="500" tmFilter="0, 0; .2, .5; .8, .5; 1, 0"/>
                                        <p:tgtEl>
                                          <p:spTgt spid="85"/>
                                        </p:tgtEl>
                                      </p:cBhvr>
                                    </p:animEffect>
                                    <p:animScale>
                                      <p:cBhvr>
                                        <p:cTn id="72" dur="250" autoRev="1" fill="hold"/>
                                        <p:tgtEl>
                                          <p:spTgt spid="85"/>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grpId="0" nodeType="clickEffect">
                                  <p:stCondLst>
                                    <p:cond delay="0"/>
                                  </p:stCondLst>
                                  <p:childTnLst>
                                    <p:animEffect transition="out" filter="fade">
                                      <p:cBhvr>
                                        <p:cTn id="76" dur="500" tmFilter="0, 0; .2, .5; .8, .5; 1, 0"/>
                                        <p:tgtEl>
                                          <p:spTgt spid="86"/>
                                        </p:tgtEl>
                                      </p:cBhvr>
                                    </p:animEffect>
                                    <p:animScale>
                                      <p:cBhvr>
                                        <p:cTn id="77" dur="250" autoRev="1" fill="hold"/>
                                        <p:tgtEl>
                                          <p:spTgt spid="86"/>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grpId="0" nodeType="clickEffect">
                                  <p:stCondLst>
                                    <p:cond delay="0"/>
                                  </p:stCondLst>
                                  <p:childTnLst>
                                    <p:animEffect transition="out" filter="fade">
                                      <p:cBhvr>
                                        <p:cTn id="81" dur="500" tmFilter="0, 0; .2, .5; .8, .5; 1, 0"/>
                                        <p:tgtEl>
                                          <p:spTgt spid="84"/>
                                        </p:tgtEl>
                                      </p:cBhvr>
                                    </p:animEffect>
                                    <p:animScale>
                                      <p:cBhvr>
                                        <p:cTn id="82" dur="250" autoRev="1" fill="hold"/>
                                        <p:tgtEl>
                                          <p:spTgt spid="84"/>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26" presetClass="emph" presetSubtype="0" fill="hold" grpId="0" nodeType="clickEffect">
                                  <p:stCondLst>
                                    <p:cond delay="0"/>
                                  </p:stCondLst>
                                  <p:childTnLst>
                                    <p:animEffect transition="out" filter="fade">
                                      <p:cBhvr>
                                        <p:cTn id="86" dur="500" tmFilter="0, 0; .2, .5; .8, .5; 1, 0"/>
                                        <p:tgtEl>
                                          <p:spTgt spid="83"/>
                                        </p:tgtEl>
                                      </p:cBhvr>
                                    </p:animEffect>
                                    <p:animScale>
                                      <p:cBhvr>
                                        <p:cTn id="87" dur="250" autoRev="1" fill="hold"/>
                                        <p:tgtEl>
                                          <p:spTgt spid="83"/>
                                        </p:tgtEl>
                                      </p:cBhvr>
                                      <p:by x="105000" y="105000"/>
                                    </p:animScale>
                                  </p:childTnLst>
                                </p:cTn>
                              </p:par>
                            </p:childTnLst>
                          </p:cTn>
                        </p:par>
                      </p:childTnLst>
                    </p:cTn>
                  </p:par>
                  <p:par>
                    <p:cTn id="88" fill="hold">
                      <p:stCondLst>
                        <p:cond delay="indefinite"/>
                      </p:stCondLst>
                      <p:childTnLst>
                        <p:par>
                          <p:cTn id="89" fill="hold">
                            <p:stCondLst>
                              <p:cond delay="0"/>
                            </p:stCondLst>
                            <p:childTnLst>
                              <p:par>
                                <p:cTn id="90" presetID="26" presetClass="emph" presetSubtype="0" fill="hold" grpId="0" nodeType="clickEffect">
                                  <p:stCondLst>
                                    <p:cond delay="0"/>
                                  </p:stCondLst>
                                  <p:childTnLst>
                                    <p:animEffect transition="out" filter="fade">
                                      <p:cBhvr>
                                        <p:cTn id="91" dur="500" tmFilter="0, 0; .2, .5; .8, .5; 1, 0"/>
                                        <p:tgtEl>
                                          <p:spTgt spid="94"/>
                                        </p:tgtEl>
                                      </p:cBhvr>
                                    </p:animEffect>
                                    <p:animScale>
                                      <p:cBhvr>
                                        <p:cTn id="92" dur="250" autoRev="1" fill="hold"/>
                                        <p:tgtEl>
                                          <p:spTgt spid="94"/>
                                        </p:tgtEl>
                                      </p:cBhvr>
                                      <p:by x="105000" y="105000"/>
                                    </p:animScale>
                                  </p:childTnLst>
                                </p:cTn>
                              </p:par>
                            </p:childTnLst>
                          </p:cTn>
                        </p:par>
                      </p:childTnLst>
                    </p:cTn>
                  </p:par>
                  <p:par>
                    <p:cTn id="93" fill="hold">
                      <p:stCondLst>
                        <p:cond delay="indefinite"/>
                      </p:stCondLst>
                      <p:childTnLst>
                        <p:par>
                          <p:cTn id="94" fill="hold">
                            <p:stCondLst>
                              <p:cond delay="0"/>
                            </p:stCondLst>
                            <p:childTnLst>
                              <p:par>
                                <p:cTn id="95" presetID="26" presetClass="emph" presetSubtype="0" fill="hold" grpId="0" nodeType="clickEffect">
                                  <p:stCondLst>
                                    <p:cond delay="0"/>
                                  </p:stCondLst>
                                  <p:childTnLst>
                                    <p:animEffect transition="out" filter="fade">
                                      <p:cBhvr>
                                        <p:cTn id="96" dur="500" tmFilter="0, 0; .2, .5; .8, .5; 1, 0"/>
                                        <p:tgtEl>
                                          <p:spTgt spid="96"/>
                                        </p:tgtEl>
                                      </p:cBhvr>
                                    </p:animEffect>
                                    <p:animScale>
                                      <p:cBhvr>
                                        <p:cTn id="97" dur="250" autoRev="1" fill="hold"/>
                                        <p:tgtEl>
                                          <p:spTgt spid="96"/>
                                        </p:tgtEl>
                                      </p:cBhvr>
                                      <p:by x="105000" y="105000"/>
                                    </p:animScale>
                                  </p:childTnLst>
                                </p:cTn>
                              </p:par>
                            </p:childTnLst>
                          </p:cTn>
                        </p:par>
                      </p:childTnLst>
                    </p:cTn>
                  </p:par>
                  <p:par>
                    <p:cTn id="98" fill="hold">
                      <p:stCondLst>
                        <p:cond delay="indefinite"/>
                      </p:stCondLst>
                      <p:childTnLst>
                        <p:par>
                          <p:cTn id="99" fill="hold">
                            <p:stCondLst>
                              <p:cond delay="0"/>
                            </p:stCondLst>
                            <p:childTnLst>
                              <p:par>
                                <p:cTn id="100" presetID="26" presetClass="emph" presetSubtype="0" fill="hold" grpId="0" nodeType="clickEffect">
                                  <p:stCondLst>
                                    <p:cond delay="0"/>
                                  </p:stCondLst>
                                  <p:childTnLst>
                                    <p:animEffect transition="out" filter="fade">
                                      <p:cBhvr>
                                        <p:cTn id="101" dur="500" tmFilter="0, 0; .2, .5; .8, .5; 1, 0"/>
                                        <p:tgtEl>
                                          <p:spTgt spid="98"/>
                                        </p:tgtEl>
                                      </p:cBhvr>
                                    </p:animEffect>
                                    <p:animScale>
                                      <p:cBhvr>
                                        <p:cTn id="102" dur="250" autoRev="1" fill="hold"/>
                                        <p:tgtEl>
                                          <p:spTgt spid="98"/>
                                        </p:tgtEl>
                                      </p:cBhvr>
                                      <p:by x="105000" y="105000"/>
                                    </p:animScale>
                                  </p:childTnLst>
                                </p:cTn>
                              </p:par>
                            </p:childTnLst>
                          </p:cTn>
                        </p:par>
                      </p:childTnLst>
                    </p:cTn>
                  </p:par>
                  <p:par>
                    <p:cTn id="103" fill="hold">
                      <p:stCondLst>
                        <p:cond delay="indefinite"/>
                      </p:stCondLst>
                      <p:childTnLst>
                        <p:par>
                          <p:cTn id="104" fill="hold">
                            <p:stCondLst>
                              <p:cond delay="0"/>
                            </p:stCondLst>
                            <p:childTnLst>
                              <p:par>
                                <p:cTn id="105" presetID="26" presetClass="emph" presetSubtype="0" fill="hold" grpId="0" nodeType="clickEffect">
                                  <p:stCondLst>
                                    <p:cond delay="0"/>
                                  </p:stCondLst>
                                  <p:childTnLst>
                                    <p:animEffect transition="out" filter="fade">
                                      <p:cBhvr>
                                        <p:cTn id="106" dur="500" tmFilter="0, 0; .2, .5; .8, .5; 1, 0"/>
                                        <p:tgtEl>
                                          <p:spTgt spid="97"/>
                                        </p:tgtEl>
                                      </p:cBhvr>
                                    </p:animEffect>
                                    <p:animScale>
                                      <p:cBhvr>
                                        <p:cTn id="107" dur="250" autoRev="1" fill="hold"/>
                                        <p:tgtEl>
                                          <p:spTgt spid="97"/>
                                        </p:tgtEl>
                                      </p:cBhvr>
                                      <p:by x="105000" y="105000"/>
                                    </p:animScale>
                                  </p:childTnLst>
                                </p:cTn>
                              </p:par>
                            </p:childTnLst>
                          </p:cTn>
                        </p:par>
                      </p:childTnLst>
                    </p:cTn>
                  </p:par>
                  <p:par>
                    <p:cTn id="108" fill="hold">
                      <p:stCondLst>
                        <p:cond delay="indefinite"/>
                      </p:stCondLst>
                      <p:childTnLst>
                        <p:par>
                          <p:cTn id="109" fill="hold">
                            <p:stCondLst>
                              <p:cond delay="0"/>
                            </p:stCondLst>
                            <p:childTnLst>
                              <p:par>
                                <p:cTn id="110" presetID="26" presetClass="emph" presetSubtype="0" fill="hold" grpId="0" nodeType="clickEffect">
                                  <p:stCondLst>
                                    <p:cond delay="0"/>
                                  </p:stCondLst>
                                  <p:childTnLst>
                                    <p:animEffect transition="out" filter="fade">
                                      <p:cBhvr>
                                        <p:cTn id="111" dur="500" tmFilter="0, 0; .2, .5; .8, .5; 1, 0"/>
                                        <p:tgtEl>
                                          <p:spTgt spid="99"/>
                                        </p:tgtEl>
                                      </p:cBhvr>
                                    </p:animEffect>
                                    <p:animScale>
                                      <p:cBhvr>
                                        <p:cTn id="112" dur="250" autoRev="1" fill="hold"/>
                                        <p:tgtEl>
                                          <p:spTgt spid="99"/>
                                        </p:tgtEl>
                                      </p:cBhvr>
                                      <p:by x="105000" y="105000"/>
                                    </p:animScale>
                                  </p:childTnLst>
                                </p:cTn>
                              </p:par>
                            </p:childTnLst>
                          </p:cTn>
                        </p:par>
                      </p:childTnLst>
                    </p:cTn>
                  </p:par>
                  <p:par>
                    <p:cTn id="113" fill="hold">
                      <p:stCondLst>
                        <p:cond delay="indefinite"/>
                      </p:stCondLst>
                      <p:childTnLst>
                        <p:par>
                          <p:cTn id="114" fill="hold">
                            <p:stCondLst>
                              <p:cond delay="0"/>
                            </p:stCondLst>
                            <p:childTnLst>
                              <p:par>
                                <p:cTn id="115" presetID="26" presetClass="emph" presetSubtype="0" fill="hold" grpId="0" nodeType="clickEffect">
                                  <p:stCondLst>
                                    <p:cond delay="0"/>
                                  </p:stCondLst>
                                  <p:childTnLst>
                                    <p:animEffect transition="out" filter="fade">
                                      <p:cBhvr>
                                        <p:cTn id="116" dur="500" tmFilter="0, 0; .2, .5; .8, .5; 1, 0"/>
                                        <p:tgtEl>
                                          <p:spTgt spid="106"/>
                                        </p:tgtEl>
                                      </p:cBhvr>
                                    </p:animEffect>
                                    <p:animScale>
                                      <p:cBhvr>
                                        <p:cTn id="117" dur="250" autoRev="1" fill="hold"/>
                                        <p:tgtEl>
                                          <p:spTgt spid="106"/>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26" presetClass="emph" presetSubtype="0" fill="hold" grpId="0" nodeType="clickEffect">
                                  <p:stCondLst>
                                    <p:cond delay="0"/>
                                  </p:stCondLst>
                                  <p:childTnLst>
                                    <p:animEffect transition="out" filter="fade">
                                      <p:cBhvr>
                                        <p:cTn id="121" dur="500" tmFilter="0, 0; .2, .5; .8, .5; 1, 0"/>
                                        <p:tgtEl>
                                          <p:spTgt spid="105"/>
                                        </p:tgtEl>
                                      </p:cBhvr>
                                    </p:animEffect>
                                    <p:animScale>
                                      <p:cBhvr>
                                        <p:cTn id="122" dur="250" autoRev="1" fill="hold"/>
                                        <p:tgtEl>
                                          <p:spTgt spid="105"/>
                                        </p:tgtEl>
                                      </p:cBhvr>
                                      <p:by x="105000" y="105000"/>
                                    </p:animScale>
                                  </p:childTnLst>
                                </p:cTn>
                              </p:par>
                            </p:childTnLst>
                          </p:cTn>
                        </p:par>
                      </p:childTnLst>
                    </p:cTn>
                  </p:par>
                  <p:par>
                    <p:cTn id="123" fill="hold">
                      <p:stCondLst>
                        <p:cond delay="indefinite"/>
                      </p:stCondLst>
                      <p:childTnLst>
                        <p:par>
                          <p:cTn id="124" fill="hold">
                            <p:stCondLst>
                              <p:cond delay="0"/>
                            </p:stCondLst>
                            <p:childTnLst>
                              <p:par>
                                <p:cTn id="125" presetID="26" presetClass="emph" presetSubtype="0" fill="hold" grpId="0" nodeType="clickEffect">
                                  <p:stCondLst>
                                    <p:cond delay="0"/>
                                  </p:stCondLst>
                                  <p:childTnLst>
                                    <p:animEffect transition="out" filter="fade">
                                      <p:cBhvr>
                                        <p:cTn id="126" dur="500" tmFilter="0, 0; .2, .5; .8, .5; 1, 0"/>
                                        <p:tgtEl>
                                          <p:spTgt spid="103"/>
                                        </p:tgtEl>
                                      </p:cBhvr>
                                    </p:animEffect>
                                    <p:animScale>
                                      <p:cBhvr>
                                        <p:cTn id="127" dur="250" autoRev="1" fill="hold"/>
                                        <p:tgtEl>
                                          <p:spTgt spid="103"/>
                                        </p:tgtEl>
                                      </p:cBhvr>
                                      <p:by x="105000" y="105000"/>
                                    </p:animScale>
                                  </p:childTnLst>
                                </p:cTn>
                              </p:par>
                            </p:childTnLst>
                          </p:cTn>
                        </p:par>
                      </p:childTnLst>
                    </p:cTn>
                  </p:par>
                  <p:par>
                    <p:cTn id="128" fill="hold">
                      <p:stCondLst>
                        <p:cond delay="indefinite"/>
                      </p:stCondLst>
                      <p:childTnLst>
                        <p:par>
                          <p:cTn id="129" fill="hold">
                            <p:stCondLst>
                              <p:cond delay="0"/>
                            </p:stCondLst>
                            <p:childTnLst>
                              <p:par>
                                <p:cTn id="130" presetID="26" presetClass="emph" presetSubtype="0" fill="hold" grpId="0" nodeType="clickEffect">
                                  <p:stCondLst>
                                    <p:cond delay="0"/>
                                  </p:stCondLst>
                                  <p:childTnLst>
                                    <p:animEffect transition="out" filter="fade">
                                      <p:cBhvr>
                                        <p:cTn id="131" dur="500" tmFilter="0, 0; .2, .5; .8, .5; 1, 0"/>
                                        <p:tgtEl>
                                          <p:spTgt spid="104"/>
                                        </p:tgtEl>
                                      </p:cBhvr>
                                    </p:animEffect>
                                    <p:animScale>
                                      <p:cBhvr>
                                        <p:cTn id="132" dur="250" autoRev="1" fill="hold"/>
                                        <p:tgtEl>
                                          <p:spTgt spid="104"/>
                                        </p:tgtEl>
                                      </p:cBhvr>
                                      <p:by x="105000" y="105000"/>
                                    </p:animScale>
                                  </p:childTnLst>
                                </p:cTn>
                              </p:par>
                            </p:childTnLst>
                          </p:cTn>
                        </p:par>
                      </p:childTnLst>
                    </p:cTn>
                  </p:par>
                  <p:par>
                    <p:cTn id="133" fill="hold">
                      <p:stCondLst>
                        <p:cond delay="indefinite"/>
                      </p:stCondLst>
                      <p:childTnLst>
                        <p:par>
                          <p:cTn id="134" fill="hold">
                            <p:stCondLst>
                              <p:cond delay="0"/>
                            </p:stCondLst>
                            <p:childTnLst>
                              <p:par>
                                <p:cTn id="135" presetID="26" presetClass="emph" presetSubtype="0" fill="hold" grpId="0" nodeType="clickEffect">
                                  <p:stCondLst>
                                    <p:cond delay="0"/>
                                  </p:stCondLst>
                                  <p:childTnLst>
                                    <p:animEffect transition="out" filter="fade">
                                      <p:cBhvr>
                                        <p:cTn id="136" dur="500" tmFilter="0, 0; .2, .5; .8, .5; 1, 0"/>
                                        <p:tgtEl>
                                          <p:spTgt spid="57"/>
                                        </p:tgtEl>
                                      </p:cBhvr>
                                    </p:animEffect>
                                    <p:animScale>
                                      <p:cBhvr>
                                        <p:cTn id="137" dur="250" autoRev="1" fill="hold"/>
                                        <p:tgtEl>
                                          <p:spTgt spid="57"/>
                                        </p:tgtEl>
                                      </p:cBhvr>
                                      <p:by x="105000" y="105000"/>
                                    </p:animScale>
                                  </p:childTnLst>
                                </p:cTn>
                              </p:par>
                            </p:childTnLst>
                          </p:cTn>
                        </p:par>
                      </p:childTnLst>
                    </p:cTn>
                  </p:par>
                  <p:par>
                    <p:cTn id="138" fill="hold">
                      <p:stCondLst>
                        <p:cond delay="indefinite"/>
                      </p:stCondLst>
                      <p:childTnLst>
                        <p:par>
                          <p:cTn id="139" fill="hold">
                            <p:stCondLst>
                              <p:cond delay="0"/>
                            </p:stCondLst>
                            <p:childTnLst>
                              <p:par>
                                <p:cTn id="140" presetID="26" presetClass="emph" presetSubtype="0" fill="hold" grpId="0" nodeType="clickEffect">
                                  <p:stCondLst>
                                    <p:cond delay="0"/>
                                  </p:stCondLst>
                                  <p:childTnLst>
                                    <p:animEffect transition="out" filter="fade">
                                      <p:cBhvr>
                                        <p:cTn id="141" dur="500" tmFilter="0, 0; .2, .5; .8, .5; 1, 0"/>
                                        <p:tgtEl>
                                          <p:spTgt spid="41"/>
                                        </p:tgtEl>
                                      </p:cBhvr>
                                    </p:animEffect>
                                    <p:animScale>
                                      <p:cBhvr>
                                        <p:cTn id="142" dur="250" autoRev="1" fill="hold"/>
                                        <p:tgtEl>
                                          <p:spTgt spid="41"/>
                                        </p:tgtEl>
                                      </p:cBhvr>
                                      <p:by x="105000" y="105000"/>
                                    </p:animScale>
                                  </p:childTnLst>
                                </p:cTn>
                              </p:par>
                            </p:childTnLst>
                          </p:cTn>
                        </p:par>
                      </p:childTnLst>
                    </p:cTn>
                  </p:par>
                  <p:par>
                    <p:cTn id="143" fill="hold">
                      <p:stCondLst>
                        <p:cond delay="indefinite"/>
                      </p:stCondLst>
                      <p:childTnLst>
                        <p:par>
                          <p:cTn id="144" fill="hold">
                            <p:stCondLst>
                              <p:cond delay="0"/>
                            </p:stCondLst>
                            <p:childTnLst>
                              <p:par>
                                <p:cTn id="145" presetID="26" presetClass="emph" presetSubtype="0" fill="hold" grpId="0" nodeType="clickEffect">
                                  <p:stCondLst>
                                    <p:cond delay="0"/>
                                  </p:stCondLst>
                                  <p:childTnLst>
                                    <p:animEffect transition="out" filter="fade">
                                      <p:cBhvr>
                                        <p:cTn id="146" dur="500" tmFilter="0, 0; .2, .5; .8, .5; 1, 0"/>
                                        <p:tgtEl>
                                          <p:spTgt spid="40"/>
                                        </p:tgtEl>
                                      </p:cBhvr>
                                    </p:animEffect>
                                    <p:animScale>
                                      <p:cBhvr>
                                        <p:cTn id="147" dur="250" autoRev="1" fill="hold"/>
                                        <p:tgtEl>
                                          <p:spTgt spid="40"/>
                                        </p:tgtEl>
                                      </p:cBhvr>
                                      <p:by x="105000" y="105000"/>
                                    </p:animScale>
                                  </p:childTnLst>
                                </p:cTn>
                              </p:par>
                            </p:childTnLst>
                          </p:cTn>
                        </p:par>
                      </p:childTnLst>
                    </p:cTn>
                  </p:par>
                  <p:par>
                    <p:cTn id="148" fill="hold">
                      <p:stCondLst>
                        <p:cond delay="indefinite"/>
                      </p:stCondLst>
                      <p:childTnLst>
                        <p:par>
                          <p:cTn id="149" fill="hold">
                            <p:stCondLst>
                              <p:cond delay="0"/>
                            </p:stCondLst>
                            <p:childTnLst>
                              <p:par>
                                <p:cTn id="150" presetID="26" presetClass="emph" presetSubtype="0" fill="hold" grpId="0" nodeType="clickEffect">
                                  <p:stCondLst>
                                    <p:cond delay="0"/>
                                  </p:stCondLst>
                                  <p:childTnLst>
                                    <p:animEffect transition="out" filter="fade">
                                      <p:cBhvr>
                                        <p:cTn id="151" dur="500" tmFilter="0, 0; .2, .5; .8, .5; 1, 0"/>
                                        <p:tgtEl>
                                          <p:spTgt spid="44"/>
                                        </p:tgtEl>
                                      </p:cBhvr>
                                    </p:animEffect>
                                    <p:animScale>
                                      <p:cBhvr>
                                        <p:cTn id="152" dur="250" autoRev="1" fill="hold"/>
                                        <p:tgtEl>
                                          <p:spTgt spid="44"/>
                                        </p:tgtEl>
                                      </p:cBhvr>
                                      <p:by x="105000" y="105000"/>
                                    </p:animScale>
                                  </p:childTnLst>
                                </p:cTn>
                              </p:par>
                            </p:childTnLst>
                          </p:cTn>
                        </p:par>
                      </p:childTnLst>
                    </p:cTn>
                  </p:par>
                  <p:par>
                    <p:cTn id="153" fill="hold">
                      <p:stCondLst>
                        <p:cond delay="indefinite"/>
                      </p:stCondLst>
                      <p:childTnLst>
                        <p:par>
                          <p:cTn id="154" fill="hold">
                            <p:stCondLst>
                              <p:cond delay="0"/>
                            </p:stCondLst>
                            <p:childTnLst>
                              <p:par>
                                <p:cTn id="155" presetID="26" presetClass="emph" presetSubtype="0" fill="hold" grpId="0" nodeType="clickEffect">
                                  <p:stCondLst>
                                    <p:cond delay="0"/>
                                  </p:stCondLst>
                                  <p:childTnLst>
                                    <p:animEffect transition="out" filter="fade">
                                      <p:cBhvr>
                                        <p:cTn id="156" dur="500" tmFilter="0, 0; .2, .5; .8, .5; 1, 0"/>
                                        <p:tgtEl>
                                          <p:spTgt spid="43"/>
                                        </p:tgtEl>
                                      </p:cBhvr>
                                    </p:animEffect>
                                    <p:animScale>
                                      <p:cBhvr>
                                        <p:cTn id="157" dur="250" autoRev="1" fill="hold"/>
                                        <p:tgtEl>
                                          <p:spTgt spid="43"/>
                                        </p:tgtEl>
                                      </p:cBhvr>
                                      <p:by x="105000" y="105000"/>
                                    </p:animScale>
                                  </p:childTnLst>
                                </p:cTn>
                              </p:par>
                            </p:childTnLst>
                          </p:cTn>
                        </p:par>
                      </p:childTnLst>
                    </p:cTn>
                  </p:par>
                  <p:par>
                    <p:cTn id="158" fill="hold">
                      <p:stCondLst>
                        <p:cond delay="indefinite"/>
                      </p:stCondLst>
                      <p:childTnLst>
                        <p:par>
                          <p:cTn id="159" fill="hold">
                            <p:stCondLst>
                              <p:cond delay="0"/>
                            </p:stCondLst>
                            <p:childTnLst>
                              <p:par>
                                <p:cTn id="160" presetID="26" presetClass="emph" presetSubtype="0" fill="hold" grpId="0" nodeType="clickEffect">
                                  <p:stCondLst>
                                    <p:cond delay="0"/>
                                  </p:stCondLst>
                                  <p:childTnLst>
                                    <p:animEffect transition="out" filter="fade">
                                      <p:cBhvr>
                                        <p:cTn id="161" dur="500" tmFilter="0, 0; .2, .5; .8, .5; 1, 0"/>
                                        <p:tgtEl>
                                          <p:spTgt spid="45"/>
                                        </p:tgtEl>
                                      </p:cBhvr>
                                    </p:animEffect>
                                    <p:animScale>
                                      <p:cBhvr>
                                        <p:cTn id="162" dur="250" autoRev="1" fill="hold"/>
                                        <p:tgtEl>
                                          <p:spTgt spid="45"/>
                                        </p:tgtEl>
                                      </p:cBhvr>
                                      <p:by x="105000" y="105000"/>
                                    </p:animScale>
                                  </p:childTnLst>
                                </p:cTn>
                              </p:par>
                            </p:childTnLst>
                          </p:cTn>
                        </p:par>
                      </p:childTnLst>
                    </p:cTn>
                  </p:par>
                  <p:par>
                    <p:cTn id="163" fill="hold">
                      <p:stCondLst>
                        <p:cond delay="indefinite"/>
                      </p:stCondLst>
                      <p:childTnLst>
                        <p:par>
                          <p:cTn id="164" fill="hold">
                            <p:stCondLst>
                              <p:cond delay="0"/>
                            </p:stCondLst>
                            <p:childTnLst>
                              <p:par>
                                <p:cTn id="165" presetID="26" presetClass="emph" presetSubtype="0" fill="hold" grpId="0" nodeType="clickEffect">
                                  <p:stCondLst>
                                    <p:cond delay="0"/>
                                  </p:stCondLst>
                                  <p:childTnLst>
                                    <p:animEffect transition="out" filter="fade">
                                      <p:cBhvr>
                                        <p:cTn id="166" dur="500" tmFilter="0, 0; .2, .5; .8, .5; 1, 0"/>
                                        <p:tgtEl>
                                          <p:spTgt spid="102"/>
                                        </p:tgtEl>
                                      </p:cBhvr>
                                    </p:animEffect>
                                    <p:animScale>
                                      <p:cBhvr>
                                        <p:cTn id="167" dur="250" autoRev="1" fill="hold"/>
                                        <p:tgtEl>
                                          <p:spTgt spid="102"/>
                                        </p:tgtEl>
                                      </p:cBhvr>
                                      <p:by x="105000" y="105000"/>
                                    </p:animScale>
                                  </p:childTnLst>
                                </p:cTn>
                              </p:par>
                            </p:childTnLst>
                          </p:cTn>
                        </p:par>
                      </p:childTnLst>
                    </p:cTn>
                  </p:par>
                  <p:par>
                    <p:cTn id="168" fill="hold">
                      <p:stCondLst>
                        <p:cond delay="indefinite"/>
                      </p:stCondLst>
                      <p:childTnLst>
                        <p:par>
                          <p:cTn id="169" fill="hold">
                            <p:stCondLst>
                              <p:cond delay="0"/>
                            </p:stCondLst>
                            <p:childTnLst>
                              <p:par>
                                <p:cTn id="170" presetID="26" presetClass="emph" presetSubtype="0" fill="hold" grpId="0" nodeType="clickEffect">
                                  <p:stCondLst>
                                    <p:cond delay="0"/>
                                  </p:stCondLst>
                                  <p:childTnLst>
                                    <p:animEffect transition="out" filter="fade">
                                      <p:cBhvr>
                                        <p:cTn id="171" dur="500" tmFilter="0, 0; .2, .5; .8, .5; 1, 0"/>
                                        <p:tgtEl>
                                          <p:spTgt spid="48"/>
                                        </p:tgtEl>
                                      </p:cBhvr>
                                    </p:animEffect>
                                    <p:animScale>
                                      <p:cBhvr>
                                        <p:cTn id="172" dur="250" autoRev="1" fill="hold"/>
                                        <p:tgtEl>
                                          <p:spTgt spid="48"/>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26" presetClass="emph" presetSubtype="0" fill="hold" grpId="0" nodeType="clickEffect">
                                  <p:stCondLst>
                                    <p:cond delay="0"/>
                                  </p:stCondLst>
                                  <p:childTnLst>
                                    <p:animEffect transition="out" filter="fade">
                                      <p:cBhvr>
                                        <p:cTn id="176" dur="500" tmFilter="0, 0; .2, .5; .8, .5; 1, 0"/>
                                        <p:tgtEl>
                                          <p:spTgt spid="47"/>
                                        </p:tgtEl>
                                      </p:cBhvr>
                                    </p:animEffect>
                                    <p:animScale>
                                      <p:cBhvr>
                                        <p:cTn id="177" dur="250" autoRev="1" fill="hold"/>
                                        <p:tgtEl>
                                          <p:spTgt spid="47"/>
                                        </p:tgtEl>
                                      </p:cBhvr>
                                      <p:by x="105000" y="105000"/>
                                    </p:animScale>
                                  </p:childTnLst>
                                </p:cTn>
                              </p:par>
                            </p:childTnLst>
                          </p:cTn>
                        </p:par>
                      </p:childTnLst>
                    </p:cTn>
                  </p:par>
                  <p:par>
                    <p:cTn id="178" fill="hold">
                      <p:stCondLst>
                        <p:cond delay="indefinite"/>
                      </p:stCondLst>
                      <p:childTnLst>
                        <p:par>
                          <p:cTn id="179" fill="hold">
                            <p:stCondLst>
                              <p:cond delay="0"/>
                            </p:stCondLst>
                            <p:childTnLst>
                              <p:par>
                                <p:cTn id="180" presetID="26" presetClass="emph" presetSubtype="0" fill="hold" grpId="0" nodeType="clickEffect">
                                  <p:stCondLst>
                                    <p:cond delay="0"/>
                                  </p:stCondLst>
                                  <p:childTnLst>
                                    <p:animEffect transition="out" filter="fade">
                                      <p:cBhvr>
                                        <p:cTn id="181" dur="500" tmFilter="0, 0; .2, .5; .8, .5; 1, 0"/>
                                        <p:tgtEl>
                                          <p:spTgt spid="46"/>
                                        </p:tgtEl>
                                      </p:cBhvr>
                                    </p:animEffect>
                                    <p:animScale>
                                      <p:cBhvr>
                                        <p:cTn id="182" dur="250" autoRev="1" fill="hold"/>
                                        <p:tgtEl>
                                          <p:spTgt spid="46"/>
                                        </p:tgtEl>
                                      </p:cBhvr>
                                      <p:by x="105000" y="105000"/>
                                    </p:animScale>
                                  </p:childTnLst>
                                </p:cTn>
                              </p:par>
                            </p:childTnLst>
                          </p:cTn>
                        </p:par>
                      </p:childTnLst>
                    </p:cTn>
                  </p:par>
                  <p:par>
                    <p:cTn id="183" fill="hold">
                      <p:stCondLst>
                        <p:cond delay="indefinite"/>
                      </p:stCondLst>
                      <p:childTnLst>
                        <p:par>
                          <p:cTn id="184" fill="hold">
                            <p:stCondLst>
                              <p:cond delay="0"/>
                            </p:stCondLst>
                            <p:childTnLst>
                              <p:par>
                                <p:cTn id="185" presetID="26" presetClass="emph" presetSubtype="0" fill="hold" grpId="0" nodeType="clickEffect">
                                  <p:stCondLst>
                                    <p:cond delay="0"/>
                                  </p:stCondLst>
                                  <p:childTnLst>
                                    <p:animEffect transition="out" filter="fade">
                                      <p:cBhvr>
                                        <p:cTn id="186" dur="500" tmFilter="0, 0; .2, .5; .8, .5; 1, 0"/>
                                        <p:tgtEl>
                                          <p:spTgt spid="50"/>
                                        </p:tgtEl>
                                      </p:cBhvr>
                                    </p:animEffect>
                                    <p:animScale>
                                      <p:cBhvr>
                                        <p:cTn id="187" dur="250" autoRev="1" fill="hold"/>
                                        <p:tgtEl>
                                          <p:spTgt spid="50"/>
                                        </p:tgtEl>
                                      </p:cBhvr>
                                      <p:by x="105000" y="105000"/>
                                    </p:animScale>
                                  </p:childTnLst>
                                </p:cTn>
                              </p:par>
                            </p:childTnLst>
                          </p:cTn>
                        </p:par>
                      </p:childTnLst>
                    </p:cTn>
                  </p:par>
                  <p:par>
                    <p:cTn id="188" fill="hold">
                      <p:stCondLst>
                        <p:cond delay="indefinite"/>
                      </p:stCondLst>
                      <p:childTnLst>
                        <p:par>
                          <p:cTn id="189" fill="hold">
                            <p:stCondLst>
                              <p:cond delay="0"/>
                            </p:stCondLst>
                            <p:childTnLst>
                              <p:par>
                                <p:cTn id="190" presetID="26" presetClass="emph" presetSubtype="0" fill="hold" grpId="0" nodeType="clickEffect">
                                  <p:stCondLst>
                                    <p:cond delay="0"/>
                                  </p:stCondLst>
                                  <p:childTnLst>
                                    <p:animEffect transition="out" filter="fade">
                                      <p:cBhvr>
                                        <p:cTn id="191" dur="500" tmFilter="0, 0; .2, .5; .8, .5; 1, 0"/>
                                        <p:tgtEl>
                                          <p:spTgt spid="49"/>
                                        </p:tgtEl>
                                      </p:cBhvr>
                                    </p:animEffect>
                                    <p:animScale>
                                      <p:cBhvr>
                                        <p:cTn id="192" dur="250" autoRev="1" fill="hold"/>
                                        <p:tgtEl>
                                          <p:spTgt spid="49"/>
                                        </p:tgtEl>
                                      </p:cBhvr>
                                      <p:by x="105000" y="105000"/>
                                    </p:animScale>
                                  </p:childTnLst>
                                </p:cTn>
                              </p:par>
                            </p:childTnLst>
                          </p:cTn>
                        </p:par>
                      </p:childTnLst>
                    </p:cTn>
                  </p:par>
                  <p:par>
                    <p:cTn id="193" fill="hold">
                      <p:stCondLst>
                        <p:cond delay="indefinite"/>
                      </p:stCondLst>
                      <p:childTnLst>
                        <p:par>
                          <p:cTn id="194" fill="hold">
                            <p:stCondLst>
                              <p:cond delay="0"/>
                            </p:stCondLst>
                            <p:childTnLst>
                              <p:par>
                                <p:cTn id="195" presetID="26" presetClass="emph" presetSubtype="0" fill="hold" grpId="0" nodeType="clickEffect">
                                  <p:stCondLst>
                                    <p:cond delay="0"/>
                                  </p:stCondLst>
                                  <p:childTnLst>
                                    <p:animEffect transition="out" filter="fade">
                                      <p:cBhvr>
                                        <p:cTn id="196" dur="500" tmFilter="0, 0; .2, .5; .8, .5; 1, 0"/>
                                        <p:tgtEl>
                                          <p:spTgt spid="101"/>
                                        </p:tgtEl>
                                      </p:cBhvr>
                                    </p:animEffect>
                                    <p:animScale>
                                      <p:cBhvr>
                                        <p:cTn id="197" dur="250" autoRev="1" fill="hold"/>
                                        <p:tgtEl>
                                          <p:spTgt spid="10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1" grpId="0" animBg="1"/>
      <p:bldP spid="72" grpId="0" animBg="1"/>
      <p:bldP spid="73" grpId="0" animBg="1"/>
      <p:bldP spid="74" grpId="0" animBg="1"/>
      <p:bldP spid="76"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4" grpId="0" animBg="1"/>
      <p:bldP spid="96" grpId="0" animBg="1"/>
      <p:bldP spid="97" grpId="0" animBg="1"/>
      <p:bldP spid="98" grpId="0" animBg="1"/>
      <p:bldP spid="99" grpId="0" animBg="1"/>
      <p:bldP spid="101" grpId="0" animBg="1"/>
      <p:bldP spid="102" grpId="0" animBg="1"/>
      <p:bldP spid="103" grpId="0" animBg="1"/>
      <p:bldP spid="104" grpId="0" animBg="1"/>
      <p:bldP spid="105" grpId="0" animBg="1"/>
      <p:bldP spid="106" grpId="0" animBg="1"/>
      <p:bldP spid="40" grpId="0" animBg="1"/>
      <p:bldP spid="41" grpId="0" animBg="1"/>
      <p:bldP spid="43" grpId="0" animBg="1"/>
      <p:bldP spid="44" grpId="0" animBg="1"/>
      <p:bldP spid="45" grpId="0" animBg="1"/>
      <p:bldP spid="46" grpId="0" animBg="1"/>
      <p:bldP spid="47" grpId="0" animBg="1"/>
      <p:bldP spid="48" grpId="0" animBg="1"/>
      <p:bldP spid="49" grpId="0" animBg="1"/>
      <p:bldP spid="50"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6705" y="7620"/>
            <a:ext cx="11578590" cy="1143000"/>
          </a:xfrm>
        </p:spPr>
        <p:txBody>
          <a:bodyPr/>
          <a:lstStyle/>
          <a:p>
            <a:r>
              <a:rPr lang="en-US" altLang="en-US" sz="3400" b="1" i="1" dirty="0"/>
              <a:t>The </a:t>
            </a:r>
            <a:r>
              <a:rPr lang="en-US" altLang="en-US" sz="3400" b="1" i="1" u="sng" dirty="0"/>
              <a:t>prophet</a:t>
            </a:r>
            <a:r>
              <a:rPr lang="en-US" altLang="en-US" sz="3400" b="1" i="1" dirty="0"/>
              <a:t> is “a watchman unto the house of Israel.”</a:t>
            </a:r>
          </a:p>
        </p:txBody>
      </p:sp>
      <p:sp>
        <p:nvSpPr>
          <p:cNvPr id="3" name="Rounded Rectangular Callout 2"/>
          <p:cNvSpPr/>
          <p:nvPr/>
        </p:nvSpPr>
        <p:spPr bwMode="auto">
          <a:xfrm>
            <a:off x="1933460" y="1422266"/>
            <a:ext cx="8325080" cy="1626007"/>
          </a:xfrm>
          <a:prstGeom prst="wedgeRoundRectCallout">
            <a:avLst>
              <a:gd name="adj1" fmla="val -19849"/>
              <a:gd name="adj2" fmla="val 50042"/>
              <a:gd name="adj3" fmla="val 16667"/>
            </a:avLst>
          </a:prstGeom>
          <a:solidFill>
            <a:srgbClr val="FFFFCC"/>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i="0" strike="noStrike" kern="1200" cap="none" spc="0" normalizeH="0" baseline="0" noProof="0" dirty="0">
                <a:ln>
                  <a:noFill/>
                </a:ln>
                <a:solidFill>
                  <a:srgbClr val="000000"/>
                </a:solidFill>
                <a:effectLst/>
                <a:uLnTx/>
                <a:uFillTx/>
                <a:latin typeface="Times New Roman" panose="02020603050405020304" pitchFamily="18" charset="0"/>
              </a:rPr>
              <a:t>It’s </a:t>
            </a:r>
            <a:r>
              <a:rPr kumimoji="0" lang="en-US" altLang="en-US" sz="2800" b="1" i="0" strike="noStrike" kern="1200" cap="none" spc="0" normalizeH="0" baseline="0" noProof="0" dirty="0">
                <a:ln>
                  <a:noFill/>
                </a:ln>
                <a:solidFill>
                  <a:srgbClr val="000000"/>
                </a:solidFill>
                <a:effectLst/>
                <a:uLnTx/>
                <a:uFillTx/>
                <a:latin typeface="Times New Roman" panose="02020603050405020304" pitchFamily="18" charset="0"/>
              </a:rPr>
              <a:t>Easy</a:t>
            </a:r>
            <a:r>
              <a:rPr kumimoji="0" lang="en-US" altLang="en-US" sz="2800" i="0" strike="noStrike" kern="1200" cap="none" spc="0" normalizeH="0" baseline="0" noProof="0" dirty="0">
                <a:ln>
                  <a:noFill/>
                </a:ln>
                <a:solidFill>
                  <a:srgbClr val="000000"/>
                </a:solidFill>
                <a:effectLst/>
                <a:uLnTx/>
                <a:uFillTx/>
                <a:latin typeface="Times New Roman" panose="02020603050405020304" pitchFamily="18" charset="0"/>
              </a:rPr>
              <a:t>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rPr>
              <a:t>Ezekiel</a:t>
            </a:r>
            <a:r>
              <a:rPr kumimoji="0" lang="en-US" altLang="en-US" sz="2800" i="0" strike="noStrike" kern="1200" cap="none" spc="0" normalizeH="0" baseline="0" noProof="0" dirty="0">
                <a:ln>
                  <a:noFill/>
                </a:ln>
                <a:solidFill>
                  <a:srgbClr val="000000"/>
                </a:solidFill>
                <a:effectLst/>
                <a:uLnTx/>
                <a:uFillTx/>
                <a:latin typeface="Times New Roman" panose="02020603050405020304" pitchFamily="18" charset="0"/>
              </a:rPr>
              <a:t>)</a:t>
            </a:r>
            <a:r>
              <a:rPr kumimoji="0" lang="en-US" altLang="en-US" sz="2800" i="0" strike="noStrike" kern="1200" cap="none" spc="0" normalizeH="0" noProof="0" dirty="0">
                <a:ln>
                  <a:noFill/>
                </a:ln>
                <a:solidFill>
                  <a:srgbClr val="000000"/>
                </a:solidFill>
                <a:effectLst/>
                <a:uLnTx/>
                <a:uFillTx/>
                <a:latin typeface="Times New Roman" panose="02020603050405020304" pitchFamily="18" charset="0"/>
              </a:rPr>
              <a:t> to remember that the </a:t>
            </a:r>
            <a:r>
              <a:rPr lang="en-US" altLang="en-US" sz="3200" b="1" u="sng" baseline="0" dirty="0">
                <a:solidFill>
                  <a:srgbClr val="000000"/>
                </a:solidFill>
                <a:latin typeface="Times New Roman" panose="02020603050405020304" pitchFamily="18" charset="0"/>
              </a:rPr>
              <a:t>3</a:t>
            </a:r>
            <a:r>
              <a:rPr lang="en-US" altLang="en-US" sz="2800" dirty="0">
                <a:solidFill>
                  <a:srgbClr val="000000"/>
                </a:solidFill>
                <a:latin typeface="Times New Roman" panose="02020603050405020304" pitchFamily="18" charset="0"/>
              </a:rPr>
              <a:t> members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2800" dirty="0">
                <a:solidFill>
                  <a:srgbClr val="000000"/>
                </a:solidFill>
                <a:latin typeface="Times New Roman" panose="02020603050405020304" pitchFamily="18" charset="0"/>
              </a:rPr>
              <a:t>of the First Presidency are Prophets who </a:t>
            </a:r>
            <a:r>
              <a:rPr lang="en-US" altLang="en-US" sz="2800" b="1" dirty="0">
                <a:solidFill>
                  <a:srgbClr val="000000"/>
                </a:solidFill>
                <a:latin typeface="Times New Roman" panose="02020603050405020304" pitchFamily="18" charset="0"/>
              </a:rPr>
              <a:t>Watch over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2800" b="1" dirty="0">
                <a:solidFill>
                  <a:srgbClr val="000000"/>
                </a:solidFill>
                <a:latin typeface="Times New Roman" panose="02020603050405020304" pitchFamily="18" charset="0"/>
              </a:rPr>
              <a:t>the House of Israel</a:t>
            </a:r>
            <a:r>
              <a:rPr lang="en-US" altLang="en-US" sz="2800" dirty="0">
                <a:solidFill>
                  <a:srgbClr val="000000"/>
                </a:solidFill>
                <a:latin typeface="Times New Roman" panose="02020603050405020304" pitchFamily="18" charset="0"/>
              </a:rPr>
              <a:t>. </a:t>
            </a:r>
            <a:r>
              <a:rPr kumimoji="0" lang="en-US" altLang="en-US" sz="2800" i="0" strike="noStrike" kern="1200" cap="none" spc="0" normalizeH="0" noProof="0" dirty="0">
                <a:ln>
                  <a:noFill/>
                </a:ln>
                <a:solidFill>
                  <a:srgbClr val="000000"/>
                </a:solidFill>
                <a:effectLst/>
                <a:uLnTx/>
                <a:uFillTx/>
                <a:latin typeface="Times New Roman" panose="02020603050405020304" pitchFamily="18" charset="0"/>
              </a:rPr>
              <a:t>Even </a:t>
            </a:r>
            <a:r>
              <a:rPr kumimoji="0" lang="en-US" altLang="en-US" sz="3200" b="1" i="0" u="sng" strike="noStrike" kern="1200" cap="none" spc="0" normalizeH="0" noProof="0" dirty="0">
                <a:ln>
                  <a:noFill/>
                </a:ln>
                <a:solidFill>
                  <a:srgbClr val="000000"/>
                </a:solidFill>
                <a:effectLst/>
                <a:uLnTx/>
                <a:uFillTx/>
                <a:latin typeface="Times New Roman" panose="02020603050405020304" pitchFamily="18" charset="0"/>
              </a:rPr>
              <a:t>16-17</a:t>
            </a:r>
            <a:r>
              <a:rPr kumimoji="0" lang="en-US" altLang="en-US" sz="2800" i="0" strike="noStrike" kern="1200" cap="none" spc="0" normalizeH="0" noProof="0" dirty="0">
                <a:ln>
                  <a:noFill/>
                </a:ln>
                <a:solidFill>
                  <a:srgbClr val="000000"/>
                </a:solidFill>
                <a:effectLst/>
                <a:uLnTx/>
                <a:uFillTx/>
                <a:latin typeface="Times New Roman" panose="02020603050405020304" pitchFamily="18" charset="0"/>
              </a:rPr>
              <a:t> year-olds know that. </a:t>
            </a:r>
          </a:p>
        </p:txBody>
      </p:sp>
      <p:pic>
        <p:nvPicPr>
          <p:cNvPr id="4098" name="Picture 2" descr="First Presidency">
            <a:extLst>
              <a:ext uri="{FF2B5EF4-FFF2-40B4-BE49-F238E27FC236}">
                <a16:creationId xmlns:a16="http://schemas.microsoft.com/office/drawing/2014/main" id="{40C3966E-7A86-5F46-B070-2B1999AD6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617" y="3307813"/>
            <a:ext cx="5420299" cy="30489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hen the Teenagers Saved the Day | AllMomDoes">
            <a:extLst>
              <a:ext uri="{FF2B5EF4-FFF2-40B4-BE49-F238E27FC236}">
                <a16:creationId xmlns:a16="http://schemas.microsoft.com/office/drawing/2014/main" id="{BE5FD613-2FDE-E800-1301-4405FC86B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1961" y="3307814"/>
            <a:ext cx="4570221" cy="3048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70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What role did the Lord play in helping Ezekiel warn the people?</a:t>
            </a:r>
          </a:p>
          <a:p>
            <a:r>
              <a:rPr lang="en-US" sz="2400" dirty="0"/>
              <a:t>What can we learn from these verses about why the Lord calls prophets?</a:t>
            </a:r>
          </a:p>
          <a:p>
            <a:r>
              <a:rPr lang="en-US" sz="2400" dirty="0"/>
              <a:t>Choose a section from </a:t>
            </a:r>
            <a:r>
              <a:rPr lang="en-US" sz="2400" i="1" dirty="0"/>
              <a:t>For the Strength of Youth</a:t>
            </a:r>
            <a:r>
              <a:rPr lang="en-US" sz="2400" dirty="0"/>
              <a:t> Booklet that you feel best addresses the most relevant dangers you and your peers might face. Look for the following:</a:t>
            </a:r>
          </a:p>
          <a:p>
            <a:pPr marL="857250" lvl="1" indent="-457200">
              <a:buFont typeface="+mj-lt"/>
              <a:buAutoNum type="arabicPeriod"/>
            </a:pPr>
            <a:r>
              <a:rPr lang="en-US" sz="2400" dirty="0"/>
              <a:t>Standards the Lord is inviting you to live by</a:t>
            </a:r>
          </a:p>
          <a:p>
            <a:pPr marL="857250" lvl="1" indent="-457200">
              <a:buFont typeface="+mj-lt"/>
              <a:buAutoNum type="arabicPeriod"/>
            </a:pPr>
            <a:r>
              <a:rPr lang="en-US" sz="2400" dirty="0"/>
              <a:t>Potential spiritual dangers of ignoring the Lord’s counsel</a:t>
            </a:r>
          </a:p>
          <a:p>
            <a:pPr marL="857250" lvl="1" indent="-457200">
              <a:buFont typeface="+mj-lt"/>
              <a:buAutoNum type="arabicPeriod"/>
            </a:pPr>
            <a:r>
              <a:rPr lang="en-US" sz="2400" dirty="0"/>
              <a:t>Promised blessings for heeding the Lord’s instructions and warnings</a:t>
            </a:r>
          </a:p>
          <a:p>
            <a:pPr marL="857250" lvl="1" indent="-457200">
              <a:buFont typeface="+mj-lt"/>
              <a:buAutoNum type="arabicPeriod"/>
            </a:pPr>
            <a:r>
              <a:rPr lang="en-US" sz="2400" dirty="0"/>
              <a:t>Make up a scenario in which the </a:t>
            </a:r>
            <a:r>
              <a:rPr lang="en-US" sz="2400" i="1" dirty="0"/>
              <a:t>For the Strength of Youth </a:t>
            </a:r>
            <a:r>
              <a:rPr lang="en-US" sz="2400" dirty="0"/>
              <a:t>booklet has helpful advice. </a:t>
            </a:r>
          </a:p>
          <a:p>
            <a:endParaRPr lang="en-US" sz="2400" dirty="0">
              <a:latin typeface="Times New Roman" panose="02020603050405020304" pitchFamily="18" charset="0"/>
              <a:ea typeface="Georgia"/>
              <a:cs typeface="Times New Roman" panose="02020603050405020304" pitchFamily="18" charset="0"/>
              <a:sym typeface="Georgia"/>
            </a:endParaRP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6243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Ezekiel 37:15–17</a:t>
            </a:r>
          </a:p>
        </p:txBody>
      </p:sp>
      <p:sp>
        <p:nvSpPr>
          <p:cNvPr id="8" name="Content Placeholder 7"/>
          <p:cNvSpPr>
            <a:spLocks noGrp="1"/>
          </p:cNvSpPr>
          <p:nvPr>
            <p:ph idx="1"/>
          </p:nvPr>
        </p:nvSpPr>
        <p:spPr>
          <a:xfrm>
            <a:off x="1317172" y="1132114"/>
            <a:ext cx="9590315" cy="5334000"/>
          </a:xfrm>
        </p:spPr>
        <p:txBody>
          <a:bodyPr>
            <a:normAutofit lnSpcReduction="10000"/>
          </a:bodyPr>
          <a:lstStyle/>
          <a:p>
            <a:pPr marL="0" indent="0">
              <a:buNone/>
            </a:pPr>
            <a:r>
              <a:rPr lang="en-US" sz="4000" dirty="0">
                <a:latin typeface="Times New Roman" panose="02020603050405020304" pitchFamily="18" charset="0"/>
                <a:cs typeface="Times New Roman" panose="02020603050405020304" pitchFamily="18" charset="0"/>
              </a:rPr>
              <a:t> 16 Moreover, thou son of man, take thee one stick, and write upon it, For Judah, and for the children of Israel his companions: then take another stick, and write upon it, For Joseph, the stick of Ephraim, and for all the house of Israel his companions:</a:t>
            </a:r>
          </a:p>
          <a:p>
            <a:pPr marL="0" indent="0">
              <a:buNone/>
            </a:pPr>
            <a:r>
              <a:rPr lang="en-US" sz="4000" dirty="0">
                <a:latin typeface="Times New Roman" panose="02020603050405020304" pitchFamily="18" charset="0"/>
                <a:cs typeface="Times New Roman" panose="02020603050405020304" pitchFamily="18" charset="0"/>
              </a:rPr>
              <a:t> 17 And join them one to another into one stick; and they shall become one in thine hand.</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The Restoration</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1382868" y="6215977"/>
            <a:ext cx="1007792"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E6A2778-DD45-4FA8-816C-BA6AC4E73A47}"/>
              </a:ext>
            </a:extLst>
          </p:cNvPr>
          <p:cNvCxnSpPr>
            <a:cxnSpLocks/>
          </p:cNvCxnSpPr>
          <p:nvPr/>
        </p:nvCxnSpPr>
        <p:spPr bwMode="auto">
          <a:xfrm>
            <a:off x="4527933" y="5678900"/>
            <a:ext cx="5107944"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88312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09800" y="102870"/>
            <a:ext cx="7772400" cy="1143000"/>
          </a:xfrm>
        </p:spPr>
        <p:txBody>
          <a:bodyPr/>
          <a:lstStyle/>
          <a:p>
            <a:r>
              <a:rPr lang="en-US" altLang="en-US" sz="3400" b="1" i="1" dirty="0"/>
              <a:t>The Bible and the Book of Mormon “shall become one in thine hand.”</a:t>
            </a:r>
          </a:p>
        </p:txBody>
      </p:sp>
      <p:pic>
        <p:nvPicPr>
          <p:cNvPr id="7172" name="Picture 4" descr="11+ Easel Clipart - Preview : Clip Art Easal Cl | HDClipartAll">
            <a:extLst>
              <a:ext uri="{FF2B5EF4-FFF2-40B4-BE49-F238E27FC236}">
                <a16:creationId xmlns:a16="http://schemas.microsoft.com/office/drawing/2014/main" id="{96ED62C7-CDEA-CE95-2B82-E8067A0032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789" b="1700"/>
          <a:stretch/>
        </p:blipFill>
        <p:spPr bwMode="auto">
          <a:xfrm>
            <a:off x="2126803" y="2058259"/>
            <a:ext cx="3807370" cy="3924071"/>
          </a:xfrm>
          <a:prstGeom prst="rect">
            <a:avLst/>
          </a:prstGeom>
          <a:noFill/>
          <a:extLst>
            <a:ext uri="{909E8E84-426E-40DD-AFC4-6F175D3DCCD1}">
              <a14:hiddenFill xmlns:a14="http://schemas.microsoft.com/office/drawing/2010/main">
                <a:solidFill>
                  <a:srgbClr val="FFFFFF"/>
                </a:solidFill>
              </a14:hiddenFill>
            </a:ext>
          </a:extLst>
        </p:spPr>
      </p:pic>
      <p:grpSp>
        <p:nvGrpSpPr>
          <p:cNvPr id="38920" name="Group 11"/>
          <p:cNvGrpSpPr>
            <a:grpSpLocks/>
          </p:cNvGrpSpPr>
          <p:nvPr/>
        </p:nvGrpSpPr>
        <p:grpSpPr bwMode="auto">
          <a:xfrm rot="16200000" flipH="1">
            <a:off x="3731924" y="1640913"/>
            <a:ext cx="361950" cy="2554287"/>
            <a:chOff x="582" y="1079"/>
            <a:chExt cx="228" cy="1609"/>
          </a:xfrm>
        </p:grpSpPr>
        <p:sp>
          <p:nvSpPr>
            <p:cNvPr id="39055" name="Freeform 12"/>
            <p:cNvSpPr>
              <a:spLocks/>
            </p:cNvSpPr>
            <p:nvPr/>
          </p:nvSpPr>
          <p:spPr bwMode="auto">
            <a:xfrm>
              <a:off x="672" y="1328"/>
              <a:ext cx="50" cy="1022"/>
            </a:xfrm>
            <a:custGeom>
              <a:avLst/>
              <a:gdLst>
                <a:gd name="T0" fmla="*/ 30 w 77"/>
                <a:gd name="T1" fmla="*/ 0 h 1737"/>
                <a:gd name="T2" fmla="*/ 50 w 77"/>
                <a:gd name="T3" fmla="*/ 0 h 1737"/>
                <a:gd name="T4" fmla="*/ 50 w 77"/>
                <a:gd name="T5" fmla="*/ 1022 h 1737"/>
                <a:gd name="T6" fmla="*/ 27 w 77"/>
                <a:gd name="T7" fmla="*/ 1022 h 1737"/>
                <a:gd name="T8" fmla="*/ 0 w 77"/>
                <a:gd name="T9" fmla="*/ 1022 h 1737"/>
                <a:gd name="T10" fmla="*/ 0 w 77"/>
                <a:gd name="T11" fmla="*/ 0 h 1737"/>
                <a:gd name="T12" fmla="*/ 20 w 77"/>
                <a:gd name="T13" fmla="*/ 0 h 1737"/>
                <a:gd name="T14" fmla="*/ 30 w 77"/>
                <a:gd name="T15" fmla="*/ 0 h 1737"/>
                <a:gd name="T16" fmla="*/ 30 w 77"/>
                <a:gd name="T17" fmla="*/ 0 h 17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1737"/>
                <a:gd name="T29" fmla="*/ 77 w 77"/>
                <a:gd name="T30" fmla="*/ 1737 h 17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1737">
                  <a:moveTo>
                    <a:pt x="46" y="0"/>
                  </a:moveTo>
                  <a:lnTo>
                    <a:pt x="77" y="0"/>
                  </a:lnTo>
                  <a:lnTo>
                    <a:pt x="77" y="1737"/>
                  </a:lnTo>
                  <a:lnTo>
                    <a:pt x="41" y="1737"/>
                  </a:lnTo>
                  <a:lnTo>
                    <a:pt x="0" y="1737"/>
                  </a:lnTo>
                  <a:lnTo>
                    <a:pt x="0" y="0"/>
                  </a:lnTo>
                  <a:lnTo>
                    <a:pt x="31"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56" name="Freeform 13"/>
            <p:cNvSpPr>
              <a:spLocks/>
            </p:cNvSpPr>
            <p:nvPr/>
          </p:nvSpPr>
          <p:spPr bwMode="auto">
            <a:xfrm>
              <a:off x="641" y="2250"/>
              <a:ext cx="117" cy="22"/>
            </a:xfrm>
            <a:custGeom>
              <a:avLst/>
              <a:gdLst>
                <a:gd name="T0" fmla="*/ 104 w 182"/>
                <a:gd name="T1" fmla="*/ 20 h 36"/>
                <a:gd name="T2" fmla="*/ 104 w 182"/>
                <a:gd name="T3" fmla="*/ 20 h 36"/>
                <a:gd name="T4" fmla="*/ 107 w 182"/>
                <a:gd name="T5" fmla="*/ 19 h 36"/>
                <a:gd name="T6" fmla="*/ 109 w 182"/>
                <a:gd name="T7" fmla="*/ 19 h 36"/>
                <a:gd name="T8" fmla="*/ 113 w 182"/>
                <a:gd name="T9" fmla="*/ 15 h 36"/>
                <a:gd name="T10" fmla="*/ 113 w 182"/>
                <a:gd name="T11" fmla="*/ 15 h 36"/>
                <a:gd name="T12" fmla="*/ 114 w 182"/>
                <a:gd name="T13" fmla="*/ 12 h 36"/>
                <a:gd name="T14" fmla="*/ 114 w 182"/>
                <a:gd name="T15" fmla="*/ 12 h 36"/>
                <a:gd name="T16" fmla="*/ 117 w 182"/>
                <a:gd name="T17" fmla="*/ 12 h 36"/>
                <a:gd name="T18" fmla="*/ 114 w 182"/>
                <a:gd name="T19" fmla="*/ 9 h 36"/>
                <a:gd name="T20" fmla="*/ 114 w 182"/>
                <a:gd name="T21" fmla="*/ 6 h 36"/>
                <a:gd name="T22" fmla="*/ 113 w 182"/>
                <a:gd name="T23" fmla="*/ 3 h 36"/>
                <a:gd name="T24" fmla="*/ 113 w 182"/>
                <a:gd name="T25" fmla="*/ 3 h 36"/>
                <a:gd name="T26" fmla="*/ 109 w 182"/>
                <a:gd name="T27" fmla="*/ 0 h 36"/>
                <a:gd name="T28" fmla="*/ 107 w 182"/>
                <a:gd name="T29" fmla="*/ 0 h 36"/>
                <a:gd name="T30" fmla="*/ 104 w 182"/>
                <a:gd name="T31" fmla="*/ 0 h 36"/>
                <a:gd name="T32" fmla="*/ 104 w 182"/>
                <a:gd name="T33" fmla="*/ 0 h 36"/>
                <a:gd name="T34" fmla="*/ 8 w 182"/>
                <a:gd name="T35" fmla="*/ 0 h 36"/>
                <a:gd name="T36" fmla="*/ 5 w 182"/>
                <a:gd name="T37" fmla="*/ 0 h 36"/>
                <a:gd name="T38" fmla="*/ 2 w 182"/>
                <a:gd name="T39" fmla="*/ 0 h 36"/>
                <a:gd name="T40" fmla="*/ 2 w 182"/>
                <a:gd name="T41" fmla="*/ 0 h 36"/>
                <a:gd name="T42" fmla="*/ 0 w 182"/>
                <a:gd name="T43" fmla="*/ 3 h 36"/>
                <a:gd name="T44" fmla="*/ 0 w 182"/>
                <a:gd name="T45" fmla="*/ 3 h 36"/>
                <a:gd name="T46" fmla="*/ 0 w 182"/>
                <a:gd name="T47" fmla="*/ 6 h 36"/>
                <a:gd name="T48" fmla="*/ 0 w 182"/>
                <a:gd name="T49" fmla="*/ 9 h 36"/>
                <a:gd name="T50" fmla="*/ 0 w 182"/>
                <a:gd name="T51" fmla="*/ 12 h 36"/>
                <a:gd name="T52" fmla="*/ 0 w 182"/>
                <a:gd name="T53" fmla="*/ 12 h 36"/>
                <a:gd name="T54" fmla="*/ 0 w 182"/>
                <a:gd name="T55" fmla="*/ 15 h 36"/>
                <a:gd name="T56" fmla="*/ 0 w 182"/>
                <a:gd name="T57" fmla="*/ 15 h 36"/>
                <a:gd name="T58" fmla="*/ 2 w 182"/>
                <a:gd name="T59" fmla="*/ 19 h 36"/>
                <a:gd name="T60" fmla="*/ 2 w 182"/>
                <a:gd name="T61" fmla="*/ 19 h 36"/>
                <a:gd name="T62" fmla="*/ 5 w 182"/>
                <a:gd name="T63" fmla="*/ 20 h 36"/>
                <a:gd name="T64" fmla="*/ 8 w 182"/>
                <a:gd name="T65" fmla="*/ 20 h 36"/>
                <a:gd name="T66" fmla="*/ 11 w 182"/>
                <a:gd name="T67" fmla="*/ 22 h 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2"/>
                <a:gd name="T103" fmla="*/ 0 h 36"/>
                <a:gd name="T104" fmla="*/ 182 w 182"/>
                <a:gd name="T105" fmla="*/ 36 h 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2" h="36">
                  <a:moveTo>
                    <a:pt x="161" y="36"/>
                  </a:moveTo>
                  <a:lnTo>
                    <a:pt x="161" y="32"/>
                  </a:lnTo>
                  <a:lnTo>
                    <a:pt x="167" y="32"/>
                  </a:lnTo>
                  <a:lnTo>
                    <a:pt x="167" y="31"/>
                  </a:lnTo>
                  <a:lnTo>
                    <a:pt x="170" y="31"/>
                  </a:lnTo>
                  <a:lnTo>
                    <a:pt x="175" y="31"/>
                  </a:lnTo>
                  <a:lnTo>
                    <a:pt x="175" y="25"/>
                  </a:lnTo>
                  <a:lnTo>
                    <a:pt x="178" y="25"/>
                  </a:lnTo>
                  <a:lnTo>
                    <a:pt x="178" y="20"/>
                  </a:lnTo>
                  <a:lnTo>
                    <a:pt x="182" y="20"/>
                  </a:lnTo>
                  <a:lnTo>
                    <a:pt x="178" y="15"/>
                  </a:lnTo>
                  <a:lnTo>
                    <a:pt x="178" y="10"/>
                  </a:lnTo>
                  <a:lnTo>
                    <a:pt x="175" y="5"/>
                  </a:lnTo>
                  <a:lnTo>
                    <a:pt x="170" y="0"/>
                  </a:lnTo>
                  <a:lnTo>
                    <a:pt x="167" y="0"/>
                  </a:lnTo>
                  <a:lnTo>
                    <a:pt x="161" y="0"/>
                  </a:lnTo>
                  <a:lnTo>
                    <a:pt x="17" y="0"/>
                  </a:lnTo>
                  <a:lnTo>
                    <a:pt x="12" y="0"/>
                  </a:lnTo>
                  <a:lnTo>
                    <a:pt x="8" y="0"/>
                  </a:lnTo>
                  <a:lnTo>
                    <a:pt x="3" y="0"/>
                  </a:lnTo>
                  <a:lnTo>
                    <a:pt x="3" y="5"/>
                  </a:lnTo>
                  <a:lnTo>
                    <a:pt x="0" y="5"/>
                  </a:lnTo>
                  <a:lnTo>
                    <a:pt x="0" y="10"/>
                  </a:lnTo>
                  <a:lnTo>
                    <a:pt x="0" y="15"/>
                  </a:lnTo>
                  <a:lnTo>
                    <a:pt x="0" y="20"/>
                  </a:lnTo>
                  <a:lnTo>
                    <a:pt x="0" y="25"/>
                  </a:lnTo>
                  <a:lnTo>
                    <a:pt x="3" y="31"/>
                  </a:lnTo>
                  <a:lnTo>
                    <a:pt x="8" y="32"/>
                  </a:lnTo>
                  <a:lnTo>
                    <a:pt x="12" y="32"/>
                  </a:lnTo>
                  <a:lnTo>
                    <a:pt x="17" y="36"/>
                  </a:lnTo>
                  <a:lnTo>
                    <a:pt x="161"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57" name="Line 14"/>
            <p:cNvSpPr>
              <a:spLocks noChangeShapeType="1"/>
            </p:cNvSpPr>
            <p:nvPr/>
          </p:nvSpPr>
          <p:spPr bwMode="auto">
            <a:xfrm>
              <a:off x="682" y="1332"/>
              <a:ext cx="1" cy="1018"/>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endParaRPr>
            </a:p>
          </p:txBody>
        </p:sp>
        <p:sp>
          <p:nvSpPr>
            <p:cNvPr id="39058" name="Freeform 15"/>
            <p:cNvSpPr>
              <a:spLocks/>
            </p:cNvSpPr>
            <p:nvPr/>
          </p:nvSpPr>
          <p:spPr bwMode="auto">
            <a:xfrm>
              <a:off x="653" y="1267"/>
              <a:ext cx="85" cy="50"/>
            </a:xfrm>
            <a:custGeom>
              <a:avLst/>
              <a:gdLst>
                <a:gd name="T0" fmla="*/ 45 w 134"/>
                <a:gd name="T1" fmla="*/ 48 h 83"/>
                <a:gd name="T2" fmla="*/ 52 w 134"/>
                <a:gd name="T3" fmla="*/ 47 h 83"/>
                <a:gd name="T4" fmla="*/ 60 w 134"/>
                <a:gd name="T5" fmla="*/ 44 h 83"/>
                <a:gd name="T6" fmla="*/ 67 w 134"/>
                <a:gd name="T7" fmla="*/ 42 h 83"/>
                <a:gd name="T8" fmla="*/ 72 w 134"/>
                <a:gd name="T9" fmla="*/ 39 h 83"/>
                <a:gd name="T10" fmla="*/ 77 w 134"/>
                <a:gd name="T11" fmla="*/ 34 h 83"/>
                <a:gd name="T12" fmla="*/ 81 w 134"/>
                <a:gd name="T13" fmla="*/ 31 h 83"/>
                <a:gd name="T14" fmla="*/ 83 w 134"/>
                <a:gd name="T15" fmla="*/ 25 h 83"/>
                <a:gd name="T16" fmla="*/ 83 w 134"/>
                <a:gd name="T17" fmla="*/ 22 h 83"/>
                <a:gd name="T18" fmla="*/ 81 w 134"/>
                <a:gd name="T19" fmla="*/ 16 h 83"/>
                <a:gd name="T20" fmla="*/ 77 w 134"/>
                <a:gd name="T21" fmla="*/ 11 h 83"/>
                <a:gd name="T22" fmla="*/ 72 w 134"/>
                <a:gd name="T23" fmla="*/ 6 h 83"/>
                <a:gd name="T24" fmla="*/ 67 w 134"/>
                <a:gd name="T25" fmla="*/ 3 h 83"/>
                <a:gd name="T26" fmla="*/ 60 w 134"/>
                <a:gd name="T27" fmla="*/ 1 h 83"/>
                <a:gd name="T28" fmla="*/ 52 w 134"/>
                <a:gd name="T29" fmla="*/ 0 h 83"/>
                <a:gd name="T30" fmla="*/ 45 w 134"/>
                <a:gd name="T31" fmla="*/ 0 h 83"/>
                <a:gd name="T32" fmla="*/ 36 w 134"/>
                <a:gd name="T33" fmla="*/ 0 h 83"/>
                <a:gd name="T34" fmla="*/ 28 w 134"/>
                <a:gd name="T35" fmla="*/ 0 h 83"/>
                <a:gd name="T36" fmla="*/ 20 w 134"/>
                <a:gd name="T37" fmla="*/ 1 h 83"/>
                <a:gd name="T38" fmla="*/ 14 w 134"/>
                <a:gd name="T39" fmla="*/ 3 h 83"/>
                <a:gd name="T40" fmla="*/ 8 w 134"/>
                <a:gd name="T41" fmla="*/ 6 h 83"/>
                <a:gd name="T42" fmla="*/ 2 w 134"/>
                <a:gd name="T43" fmla="*/ 11 h 83"/>
                <a:gd name="T44" fmla="*/ 0 w 134"/>
                <a:gd name="T45" fmla="*/ 16 h 83"/>
                <a:gd name="T46" fmla="*/ 0 w 134"/>
                <a:gd name="T47" fmla="*/ 22 h 83"/>
                <a:gd name="T48" fmla="*/ 0 w 134"/>
                <a:gd name="T49" fmla="*/ 25 h 83"/>
                <a:gd name="T50" fmla="*/ 0 w 134"/>
                <a:gd name="T51" fmla="*/ 31 h 83"/>
                <a:gd name="T52" fmla="*/ 2 w 134"/>
                <a:gd name="T53" fmla="*/ 34 h 83"/>
                <a:gd name="T54" fmla="*/ 8 w 134"/>
                <a:gd name="T55" fmla="*/ 39 h 83"/>
                <a:gd name="T56" fmla="*/ 14 w 134"/>
                <a:gd name="T57" fmla="*/ 42 h 83"/>
                <a:gd name="T58" fmla="*/ 20 w 134"/>
                <a:gd name="T59" fmla="*/ 44 h 83"/>
                <a:gd name="T60" fmla="*/ 28 w 134"/>
                <a:gd name="T61" fmla="*/ 47 h 83"/>
                <a:gd name="T62" fmla="*/ 36 w 134"/>
                <a:gd name="T63" fmla="*/ 48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83"/>
                <a:gd name="T98" fmla="*/ 134 w 134"/>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83">
                  <a:moveTo>
                    <a:pt x="66" y="83"/>
                  </a:moveTo>
                  <a:lnTo>
                    <a:pt x="71" y="80"/>
                  </a:lnTo>
                  <a:lnTo>
                    <a:pt x="76" y="80"/>
                  </a:lnTo>
                  <a:lnTo>
                    <a:pt x="82" y="78"/>
                  </a:lnTo>
                  <a:lnTo>
                    <a:pt x="90" y="78"/>
                  </a:lnTo>
                  <a:lnTo>
                    <a:pt x="95" y="73"/>
                  </a:lnTo>
                  <a:lnTo>
                    <a:pt x="100" y="73"/>
                  </a:lnTo>
                  <a:lnTo>
                    <a:pt x="105" y="70"/>
                  </a:lnTo>
                  <a:lnTo>
                    <a:pt x="112" y="70"/>
                  </a:lnTo>
                  <a:lnTo>
                    <a:pt x="114" y="65"/>
                  </a:lnTo>
                  <a:lnTo>
                    <a:pt x="119" y="61"/>
                  </a:lnTo>
                  <a:lnTo>
                    <a:pt x="122" y="56"/>
                  </a:lnTo>
                  <a:lnTo>
                    <a:pt x="127" y="56"/>
                  </a:lnTo>
                  <a:lnTo>
                    <a:pt x="127" y="51"/>
                  </a:lnTo>
                  <a:lnTo>
                    <a:pt x="131" y="48"/>
                  </a:lnTo>
                  <a:lnTo>
                    <a:pt x="131" y="42"/>
                  </a:lnTo>
                  <a:lnTo>
                    <a:pt x="134" y="42"/>
                  </a:lnTo>
                  <a:lnTo>
                    <a:pt x="131" y="37"/>
                  </a:lnTo>
                  <a:lnTo>
                    <a:pt x="131" y="32"/>
                  </a:lnTo>
                  <a:lnTo>
                    <a:pt x="127" y="27"/>
                  </a:lnTo>
                  <a:lnTo>
                    <a:pt x="127" y="24"/>
                  </a:lnTo>
                  <a:lnTo>
                    <a:pt x="122" y="19"/>
                  </a:lnTo>
                  <a:lnTo>
                    <a:pt x="119" y="15"/>
                  </a:lnTo>
                  <a:lnTo>
                    <a:pt x="114" y="10"/>
                  </a:lnTo>
                  <a:lnTo>
                    <a:pt x="112" y="10"/>
                  </a:lnTo>
                  <a:lnTo>
                    <a:pt x="105" y="5"/>
                  </a:lnTo>
                  <a:lnTo>
                    <a:pt x="100" y="5"/>
                  </a:lnTo>
                  <a:lnTo>
                    <a:pt x="95" y="2"/>
                  </a:lnTo>
                  <a:lnTo>
                    <a:pt x="90" y="2"/>
                  </a:lnTo>
                  <a:lnTo>
                    <a:pt x="82" y="0"/>
                  </a:lnTo>
                  <a:lnTo>
                    <a:pt x="76" y="0"/>
                  </a:lnTo>
                  <a:lnTo>
                    <a:pt x="71" y="0"/>
                  </a:lnTo>
                  <a:lnTo>
                    <a:pt x="66" y="0"/>
                  </a:lnTo>
                  <a:lnTo>
                    <a:pt x="56" y="0"/>
                  </a:lnTo>
                  <a:lnTo>
                    <a:pt x="51" y="0"/>
                  </a:lnTo>
                  <a:lnTo>
                    <a:pt x="44" y="0"/>
                  </a:lnTo>
                  <a:lnTo>
                    <a:pt x="39" y="2"/>
                  </a:lnTo>
                  <a:lnTo>
                    <a:pt x="32" y="2"/>
                  </a:lnTo>
                  <a:lnTo>
                    <a:pt x="27" y="5"/>
                  </a:lnTo>
                  <a:lnTo>
                    <a:pt x="22" y="5"/>
                  </a:lnTo>
                  <a:lnTo>
                    <a:pt x="19" y="10"/>
                  </a:lnTo>
                  <a:lnTo>
                    <a:pt x="13" y="10"/>
                  </a:lnTo>
                  <a:lnTo>
                    <a:pt x="8" y="15"/>
                  </a:lnTo>
                  <a:lnTo>
                    <a:pt x="3" y="19"/>
                  </a:lnTo>
                  <a:lnTo>
                    <a:pt x="3" y="24"/>
                  </a:lnTo>
                  <a:lnTo>
                    <a:pt x="0" y="27"/>
                  </a:lnTo>
                  <a:lnTo>
                    <a:pt x="0" y="32"/>
                  </a:lnTo>
                  <a:lnTo>
                    <a:pt x="0" y="37"/>
                  </a:lnTo>
                  <a:lnTo>
                    <a:pt x="0" y="42"/>
                  </a:lnTo>
                  <a:lnTo>
                    <a:pt x="0" y="48"/>
                  </a:lnTo>
                  <a:lnTo>
                    <a:pt x="0" y="51"/>
                  </a:lnTo>
                  <a:lnTo>
                    <a:pt x="3" y="56"/>
                  </a:lnTo>
                  <a:lnTo>
                    <a:pt x="8" y="61"/>
                  </a:lnTo>
                  <a:lnTo>
                    <a:pt x="13" y="65"/>
                  </a:lnTo>
                  <a:lnTo>
                    <a:pt x="19" y="70"/>
                  </a:lnTo>
                  <a:lnTo>
                    <a:pt x="22" y="70"/>
                  </a:lnTo>
                  <a:lnTo>
                    <a:pt x="27" y="73"/>
                  </a:lnTo>
                  <a:lnTo>
                    <a:pt x="32" y="73"/>
                  </a:lnTo>
                  <a:lnTo>
                    <a:pt x="39" y="78"/>
                  </a:lnTo>
                  <a:lnTo>
                    <a:pt x="44" y="78"/>
                  </a:lnTo>
                  <a:lnTo>
                    <a:pt x="51" y="80"/>
                  </a:lnTo>
                  <a:lnTo>
                    <a:pt x="56" y="80"/>
                  </a:lnTo>
                  <a:lnTo>
                    <a:pt x="66"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59" name="Freeform 16"/>
            <p:cNvSpPr>
              <a:spLocks/>
            </p:cNvSpPr>
            <p:nvPr/>
          </p:nvSpPr>
          <p:spPr bwMode="auto">
            <a:xfrm>
              <a:off x="586" y="1295"/>
              <a:ext cx="218" cy="144"/>
            </a:xfrm>
            <a:custGeom>
              <a:avLst/>
              <a:gdLst>
                <a:gd name="T0" fmla="*/ 109 w 340"/>
                <a:gd name="T1" fmla="*/ 144 h 243"/>
                <a:gd name="T2" fmla="*/ 215 w 340"/>
                <a:gd name="T3" fmla="*/ 88 h 243"/>
                <a:gd name="T4" fmla="*/ 218 w 340"/>
                <a:gd name="T5" fmla="*/ 15 h 243"/>
                <a:gd name="T6" fmla="*/ 109 w 340"/>
                <a:gd name="T7" fmla="*/ 0 h 243"/>
                <a:gd name="T8" fmla="*/ 0 w 340"/>
                <a:gd name="T9" fmla="*/ 15 h 243"/>
                <a:gd name="T10" fmla="*/ 6 w 340"/>
                <a:gd name="T11" fmla="*/ 88 h 243"/>
                <a:gd name="T12" fmla="*/ 109 w 340"/>
                <a:gd name="T13" fmla="*/ 144 h 243"/>
                <a:gd name="T14" fmla="*/ 109 w 340"/>
                <a:gd name="T15" fmla="*/ 144 h 243"/>
                <a:gd name="T16" fmla="*/ 0 60000 65536"/>
                <a:gd name="T17" fmla="*/ 0 60000 65536"/>
                <a:gd name="T18" fmla="*/ 0 60000 65536"/>
                <a:gd name="T19" fmla="*/ 0 60000 65536"/>
                <a:gd name="T20" fmla="*/ 0 60000 65536"/>
                <a:gd name="T21" fmla="*/ 0 60000 65536"/>
                <a:gd name="T22" fmla="*/ 0 60000 65536"/>
                <a:gd name="T23" fmla="*/ 0 60000 65536"/>
                <a:gd name="T24" fmla="*/ 0 w 340"/>
                <a:gd name="T25" fmla="*/ 0 h 243"/>
                <a:gd name="T26" fmla="*/ 340 w 340"/>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0" h="243">
                  <a:moveTo>
                    <a:pt x="170" y="243"/>
                  </a:moveTo>
                  <a:lnTo>
                    <a:pt x="335" y="149"/>
                  </a:lnTo>
                  <a:lnTo>
                    <a:pt x="340" y="25"/>
                  </a:lnTo>
                  <a:lnTo>
                    <a:pt x="170" y="0"/>
                  </a:lnTo>
                  <a:lnTo>
                    <a:pt x="0" y="25"/>
                  </a:lnTo>
                  <a:lnTo>
                    <a:pt x="10" y="149"/>
                  </a:lnTo>
                  <a:lnTo>
                    <a:pt x="170"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60" name="Freeform 17"/>
            <p:cNvSpPr>
              <a:spLocks/>
            </p:cNvSpPr>
            <p:nvPr/>
          </p:nvSpPr>
          <p:spPr bwMode="auto">
            <a:xfrm>
              <a:off x="632" y="1332"/>
              <a:ext cx="53" cy="30"/>
            </a:xfrm>
            <a:custGeom>
              <a:avLst/>
              <a:gdLst>
                <a:gd name="T0" fmla="*/ 27 w 84"/>
                <a:gd name="T1" fmla="*/ 30 h 53"/>
                <a:gd name="T2" fmla="*/ 53 w 84"/>
                <a:gd name="T3" fmla="*/ 0 h 53"/>
                <a:gd name="T4" fmla="*/ 44 w 84"/>
                <a:gd name="T5" fmla="*/ 0 h 53"/>
                <a:gd name="T6" fmla="*/ 27 w 84"/>
                <a:gd name="T7" fmla="*/ 17 h 53"/>
                <a:gd name="T8" fmla="*/ 10 w 84"/>
                <a:gd name="T9" fmla="*/ 0 h 53"/>
                <a:gd name="T10" fmla="*/ 0 w 84"/>
                <a:gd name="T11" fmla="*/ 0 h 53"/>
                <a:gd name="T12" fmla="*/ 27 w 84"/>
                <a:gd name="T13" fmla="*/ 30 h 53"/>
                <a:gd name="T14" fmla="*/ 27 w 84"/>
                <a:gd name="T15" fmla="*/ 30 h 53"/>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53"/>
                <a:gd name="T26" fmla="*/ 84 w 84"/>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53">
                  <a:moveTo>
                    <a:pt x="43" y="53"/>
                  </a:moveTo>
                  <a:lnTo>
                    <a:pt x="84" y="0"/>
                  </a:lnTo>
                  <a:lnTo>
                    <a:pt x="69" y="0"/>
                  </a:lnTo>
                  <a:lnTo>
                    <a:pt x="43" y="30"/>
                  </a:lnTo>
                  <a:lnTo>
                    <a:pt x="16" y="0"/>
                  </a:lnTo>
                  <a:lnTo>
                    <a:pt x="0" y="0"/>
                  </a:lnTo>
                  <a:lnTo>
                    <a:pt x="43"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61" name="Freeform 18"/>
            <p:cNvSpPr>
              <a:spLocks/>
            </p:cNvSpPr>
            <p:nvPr/>
          </p:nvSpPr>
          <p:spPr bwMode="auto">
            <a:xfrm>
              <a:off x="676" y="1332"/>
              <a:ext cx="56" cy="30"/>
            </a:xfrm>
            <a:custGeom>
              <a:avLst/>
              <a:gdLst>
                <a:gd name="T0" fmla="*/ 29 w 88"/>
                <a:gd name="T1" fmla="*/ 30 h 53"/>
                <a:gd name="T2" fmla="*/ 56 w 88"/>
                <a:gd name="T3" fmla="*/ 0 h 53"/>
                <a:gd name="T4" fmla="*/ 45 w 88"/>
                <a:gd name="T5" fmla="*/ 0 h 53"/>
                <a:gd name="T6" fmla="*/ 29 w 88"/>
                <a:gd name="T7" fmla="*/ 17 h 53"/>
                <a:gd name="T8" fmla="*/ 10 w 88"/>
                <a:gd name="T9" fmla="*/ 0 h 53"/>
                <a:gd name="T10" fmla="*/ 0 w 88"/>
                <a:gd name="T11" fmla="*/ 0 h 53"/>
                <a:gd name="T12" fmla="*/ 29 w 88"/>
                <a:gd name="T13" fmla="*/ 30 h 53"/>
                <a:gd name="T14" fmla="*/ 29 w 88"/>
                <a:gd name="T15" fmla="*/ 30 h 53"/>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53"/>
                <a:gd name="T26" fmla="*/ 88 w 88"/>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53">
                  <a:moveTo>
                    <a:pt x="46" y="53"/>
                  </a:moveTo>
                  <a:lnTo>
                    <a:pt x="88" y="0"/>
                  </a:lnTo>
                  <a:lnTo>
                    <a:pt x="71" y="0"/>
                  </a:lnTo>
                  <a:lnTo>
                    <a:pt x="46" y="30"/>
                  </a:lnTo>
                  <a:lnTo>
                    <a:pt x="15" y="0"/>
                  </a:lnTo>
                  <a:lnTo>
                    <a:pt x="0" y="0"/>
                  </a:lnTo>
                  <a:lnTo>
                    <a:pt x="46"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62" name="Freeform 19"/>
            <p:cNvSpPr>
              <a:spLocks/>
            </p:cNvSpPr>
            <p:nvPr/>
          </p:nvSpPr>
          <p:spPr bwMode="auto">
            <a:xfrm>
              <a:off x="722" y="1332"/>
              <a:ext cx="52" cy="30"/>
            </a:xfrm>
            <a:custGeom>
              <a:avLst/>
              <a:gdLst>
                <a:gd name="T0" fmla="*/ 27 w 83"/>
                <a:gd name="T1" fmla="*/ 30 h 53"/>
                <a:gd name="T2" fmla="*/ 52 w 83"/>
                <a:gd name="T3" fmla="*/ 0 h 53"/>
                <a:gd name="T4" fmla="*/ 43 w 83"/>
                <a:gd name="T5" fmla="*/ 0 h 53"/>
                <a:gd name="T6" fmla="*/ 27 w 83"/>
                <a:gd name="T7" fmla="*/ 17 h 53"/>
                <a:gd name="T8" fmla="*/ 11 w 83"/>
                <a:gd name="T9" fmla="*/ 0 h 53"/>
                <a:gd name="T10" fmla="*/ 0 w 83"/>
                <a:gd name="T11" fmla="*/ 0 h 53"/>
                <a:gd name="T12" fmla="*/ 27 w 83"/>
                <a:gd name="T13" fmla="*/ 30 h 53"/>
                <a:gd name="T14" fmla="*/ 27 w 83"/>
                <a:gd name="T15" fmla="*/ 30 h 53"/>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53"/>
                <a:gd name="T26" fmla="*/ 83 w 83"/>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53">
                  <a:moveTo>
                    <a:pt x="43" y="53"/>
                  </a:moveTo>
                  <a:lnTo>
                    <a:pt x="83" y="0"/>
                  </a:lnTo>
                  <a:lnTo>
                    <a:pt x="68" y="0"/>
                  </a:lnTo>
                  <a:lnTo>
                    <a:pt x="43" y="30"/>
                  </a:lnTo>
                  <a:lnTo>
                    <a:pt x="17" y="0"/>
                  </a:lnTo>
                  <a:lnTo>
                    <a:pt x="0" y="0"/>
                  </a:lnTo>
                  <a:lnTo>
                    <a:pt x="43"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63" name="Freeform 20"/>
            <p:cNvSpPr>
              <a:spLocks/>
            </p:cNvSpPr>
            <p:nvPr/>
          </p:nvSpPr>
          <p:spPr bwMode="auto">
            <a:xfrm>
              <a:off x="765" y="1332"/>
              <a:ext cx="39" cy="30"/>
            </a:xfrm>
            <a:custGeom>
              <a:avLst/>
              <a:gdLst>
                <a:gd name="T0" fmla="*/ 39 w 61"/>
                <a:gd name="T1" fmla="*/ 3 h 53"/>
                <a:gd name="T2" fmla="*/ 26 w 61"/>
                <a:gd name="T3" fmla="*/ 17 h 53"/>
                <a:gd name="T4" fmla="*/ 10 w 61"/>
                <a:gd name="T5" fmla="*/ 0 h 53"/>
                <a:gd name="T6" fmla="*/ 0 w 61"/>
                <a:gd name="T7" fmla="*/ 0 h 53"/>
                <a:gd name="T8" fmla="*/ 26 w 61"/>
                <a:gd name="T9" fmla="*/ 30 h 53"/>
                <a:gd name="T10" fmla="*/ 36 w 61"/>
                <a:gd name="T11" fmla="*/ 17 h 53"/>
                <a:gd name="T12" fmla="*/ 39 w 61"/>
                <a:gd name="T13" fmla="*/ 3 h 53"/>
                <a:gd name="T14" fmla="*/ 39 w 61"/>
                <a:gd name="T15" fmla="*/ 3 h 5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53"/>
                <a:gd name="T26" fmla="*/ 61 w 61"/>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53">
                  <a:moveTo>
                    <a:pt x="61" y="5"/>
                  </a:moveTo>
                  <a:lnTo>
                    <a:pt x="41" y="30"/>
                  </a:lnTo>
                  <a:lnTo>
                    <a:pt x="15" y="0"/>
                  </a:lnTo>
                  <a:lnTo>
                    <a:pt x="0" y="0"/>
                  </a:lnTo>
                  <a:lnTo>
                    <a:pt x="41" y="53"/>
                  </a:lnTo>
                  <a:lnTo>
                    <a:pt x="56" y="30"/>
                  </a:lnTo>
                  <a:lnTo>
                    <a:pt x="6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64" name="Line 21"/>
            <p:cNvSpPr>
              <a:spLocks noChangeShapeType="1"/>
            </p:cNvSpPr>
            <p:nvPr/>
          </p:nvSpPr>
          <p:spPr bwMode="auto">
            <a:xfrm>
              <a:off x="592" y="1378"/>
              <a:ext cx="209"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endParaRPr>
            </a:p>
          </p:txBody>
        </p:sp>
        <p:sp>
          <p:nvSpPr>
            <p:cNvPr id="39065" name="Freeform 22"/>
            <p:cNvSpPr>
              <a:spLocks/>
            </p:cNvSpPr>
            <p:nvPr/>
          </p:nvSpPr>
          <p:spPr bwMode="auto">
            <a:xfrm>
              <a:off x="590" y="1332"/>
              <a:ext cx="51" cy="30"/>
            </a:xfrm>
            <a:custGeom>
              <a:avLst/>
              <a:gdLst>
                <a:gd name="T0" fmla="*/ 26 w 82"/>
                <a:gd name="T1" fmla="*/ 30 h 53"/>
                <a:gd name="T2" fmla="*/ 51 w 82"/>
                <a:gd name="T3" fmla="*/ 0 h 53"/>
                <a:gd name="T4" fmla="*/ 41 w 82"/>
                <a:gd name="T5" fmla="*/ 0 h 53"/>
                <a:gd name="T6" fmla="*/ 26 w 82"/>
                <a:gd name="T7" fmla="*/ 17 h 53"/>
                <a:gd name="T8" fmla="*/ 9 w 82"/>
                <a:gd name="T9" fmla="*/ 0 h 53"/>
                <a:gd name="T10" fmla="*/ 0 w 82"/>
                <a:gd name="T11" fmla="*/ 0 h 53"/>
                <a:gd name="T12" fmla="*/ 26 w 82"/>
                <a:gd name="T13" fmla="*/ 30 h 53"/>
                <a:gd name="T14" fmla="*/ 26 w 82"/>
                <a:gd name="T15" fmla="*/ 30 h 53"/>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53"/>
                <a:gd name="T26" fmla="*/ 82 w 8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53">
                  <a:moveTo>
                    <a:pt x="41" y="53"/>
                  </a:moveTo>
                  <a:lnTo>
                    <a:pt x="82" y="0"/>
                  </a:lnTo>
                  <a:lnTo>
                    <a:pt x="66" y="0"/>
                  </a:lnTo>
                  <a:lnTo>
                    <a:pt x="41" y="30"/>
                  </a:lnTo>
                  <a:lnTo>
                    <a:pt x="15" y="0"/>
                  </a:lnTo>
                  <a:lnTo>
                    <a:pt x="0" y="0"/>
                  </a:lnTo>
                  <a:lnTo>
                    <a:pt x="41"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66" name="Freeform 23"/>
            <p:cNvSpPr>
              <a:spLocks/>
            </p:cNvSpPr>
            <p:nvPr/>
          </p:nvSpPr>
          <p:spPr bwMode="auto">
            <a:xfrm>
              <a:off x="653" y="1222"/>
              <a:ext cx="85" cy="52"/>
            </a:xfrm>
            <a:custGeom>
              <a:avLst/>
              <a:gdLst>
                <a:gd name="T0" fmla="*/ 45 w 134"/>
                <a:gd name="T1" fmla="*/ 50 h 89"/>
                <a:gd name="T2" fmla="*/ 52 w 134"/>
                <a:gd name="T3" fmla="*/ 49 h 89"/>
                <a:gd name="T4" fmla="*/ 60 w 134"/>
                <a:gd name="T5" fmla="*/ 46 h 89"/>
                <a:gd name="T6" fmla="*/ 67 w 134"/>
                <a:gd name="T7" fmla="*/ 43 h 89"/>
                <a:gd name="T8" fmla="*/ 72 w 134"/>
                <a:gd name="T9" fmla="*/ 40 h 89"/>
                <a:gd name="T10" fmla="*/ 77 w 134"/>
                <a:gd name="T11" fmla="*/ 35 h 89"/>
                <a:gd name="T12" fmla="*/ 81 w 134"/>
                <a:gd name="T13" fmla="*/ 32 h 89"/>
                <a:gd name="T14" fmla="*/ 83 w 134"/>
                <a:gd name="T15" fmla="*/ 27 h 89"/>
                <a:gd name="T16" fmla="*/ 83 w 134"/>
                <a:gd name="T17" fmla="*/ 24 h 89"/>
                <a:gd name="T18" fmla="*/ 81 w 134"/>
                <a:gd name="T19" fmla="*/ 18 h 89"/>
                <a:gd name="T20" fmla="*/ 77 w 134"/>
                <a:gd name="T21" fmla="*/ 12 h 89"/>
                <a:gd name="T22" fmla="*/ 72 w 134"/>
                <a:gd name="T23" fmla="*/ 7 h 89"/>
                <a:gd name="T24" fmla="*/ 67 w 134"/>
                <a:gd name="T25" fmla="*/ 4 h 89"/>
                <a:gd name="T26" fmla="*/ 60 w 134"/>
                <a:gd name="T27" fmla="*/ 1 h 89"/>
                <a:gd name="T28" fmla="*/ 52 w 134"/>
                <a:gd name="T29" fmla="*/ 0 h 89"/>
                <a:gd name="T30" fmla="*/ 45 w 134"/>
                <a:gd name="T31" fmla="*/ 0 h 89"/>
                <a:gd name="T32" fmla="*/ 36 w 134"/>
                <a:gd name="T33" fmla="*/ 0 h 89"/>
                <a:gd name="T34" fmla="*/ 28 w 134"/>
                <a:gd name="T35" fmla="*/ 0 h 89"/>
                <a:gd name="T36" fmla="*/ 20 w 134"/>
                <a:gd name="T37" fmla="*/ 1 h 89"/>
                <a:gd name="T38" fmla="*/ 14 w 134"/>
                <a:gd name="T39" fmla="*/ 4 h 89"/>
                <a:gd name="T40" fmla="*/ 8 w 134"/>
                <a:gd name="T41" fmla="*/ 7 h 89"/>
                <a:gd name="T42" fmla="*/ 2 w 134"/>
                <a:gd name="T43" fmla="*/ 12 h 89"/>
                <a:gd name="T44" fmla="*/ 0 w 134"/>
                <a:gd name="T45" fmla="*/ 18 h 89"/>
                <a:gd name="T46" fmla="*/ 0 w 134"/>
                <a:gd name="T47" fmla="*/ 24 h 89"/>
                <a:gd name="T48" fmla="*/ 0 w 134"/>
                <a:gd name="T49" fmla="*/ 27 h 89"/>
                <a:gd name="T50" fmla="*/ 0 w 134"/>
                <a:gd name="T51" fmla="*/ 32 h 89"/>
                <a:gd name="T52" fmla="*/ 2 w 134"/>
                <a:gd name="T53" fmla="*/ 35 h 89"/>
                <a:gd name="T54" fmla="*/ 8 w 134"/>
                <a:gd name="T55" fmla="*/ 40 h 89"/>
                <a:gd name="T56" fmla="*/ 14 w 134"/>
                <a:gd name="T57" fmla="*/ 43 h 89"/>
                <a:gd name="T58" fmla="*/ 20 w 134"/>
                <a:gd name="T59" fmla="*/ 46 h 89"/>
                <a:gd name="T60" fmla="*/ 28 w 134"/>
                <a:gd name="T61" fmla="*/ 49 h 89"/>
                <a:gd name="T62" fmla="*/ 36 w 134"/>
                <a:gd name="T63" fmla="*/ 50 h 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89"/>
                <a:gd name="T98" fmla="*/ 134 w 134"/>
                <a:gd name="T99" fmla="*/ 89 h 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89">
                  <a:moveTo>
                    <a:pt x="66" y="89"/>
                  </a:moveTo>
                  <a:lnTo>
                    <a:pt x="71" y="85"/>
                  </a:lnTo>
                  <a:lnTo>
                    <a:pt x="76" y="85"/>
                  </a:lnTo>
                  <a:lnTo>
                    <a:pt x="82" y="84"/>
                  </a:lnTo>
                  <a:lnTo>
                    <a:pt x="90" y="84"/>
                  </a:lnTo>
                  <a:lnTo>
                    <a:pt x="95" y="79"/>
                  </a:lnTo>
                  <a:lnTo>
                    <a:pt x="100" y="79"/>
                  </a:lnTo>
                  <a:lnTo>
                    <a:pt x="105" y="73"/>
                  </a:lnTo>
                  <a:lnTo>
                    <a:pt x="112" y="73"/>
                  </a:lnTo>
                  <a:lnTo>
                    <a:pt x="114" y="68"/>
                  </a:lnTo>
                  <a:lnTo>
                    <a:pt x="119" y="65"/>
                  </a:lnTo>
                  <a:lnTo>
                    <a:pt x="122" y="60"/>
                  </a:lnTo>
                  <a:lnTo>
                    <a:pt x="127" y="60"/>
                  </a:lnTo>
                  <a:lnTo>
                    <a:pt x="127" y="55"/>
                  </a:lnTo>
                  <a:lnTo>
                    <a:pt x="131" y="51"/>
                  </a:lnTo>
                  <a:lnTo>
                    <a:pt x="131" y="46"/>
                  </a:lnTo>
                  <a:lnTo>
                    <a:pt x="134" y="46"/>
                  </a:lnTo>
                  <a:lnTo>
                    <a:pt x="131" y="41"/>
                  </a:lnTo>
                  <a:lnTo>
                    <a:pt x="131" y="36"/>
                  </a:lnTo>
                  <a:lnTo>
                    <a:pt x="127" y="31"/>
                  </a:lnTo>
                  <a:lnTo>
                    <a:pt x="127" y="26"/>
                  </a:lnTo>
                  <a:lnTo>
                    <a:pt x="122" y="21"/>
                  </a:lnTo>
                  <a:lnTo>
                    <a:pt x="119" y="17"/>
                  </a:lnTo>
                  <a:lnTo>
                    <a:pt x="114" y="12"/>
                  </a:lnTo>
                  <a:lnTo>
                    <a:pt x="112" y="12"/>
                  </a:lnTo>
                  <a:lnTo>
                    <a:pt x="105" y="7"/>
                  </a:lnTo>
                  <a:lnTo>
                    <a:pt x="100" y="7"/>
                  </a:lnTo>
                  <a:lnTo>
                    <a:pt x="95" y="2"/>
                  </a:lnTo>
                  <a:lnTo>
                    <a:pt x="90" y="2"/>
                  </a:lnTo>
                  <a:lnTo>
                    <a:pt x="82" y="0"/>
                  </a:lnTo>
                  <a:lnTo>
                    <a:pt x="76" y="0"/>
                  </a:lnTo>
                  <a:lnTo>
                    <a:pt x="71" y="0"/>
                  </a:lnTo>
                  <a:lnTo>
                    <a:pt x="66" y="0"/>
                  </a:lnTo>
                  <a:lnTo>
                    <a:pt x="56" y="0"/>
                  </a:lnTo>
                  <a:lnTo>
                    <a:pt x="51" y="0"/>
                  </a:lnTo>
                  <a:lnTo>
                    <a:pt x="44" y="0"/>
                  </a:lnTo>
                  <a:lnTo>
                    <a:pt x="39" y="2"/>
                  </a:lnTo>
                  <a:lnTo>
                    <a:pt x="32" y="2"/>
                  </a:lnTo>
                  <a:lnTo>
                    <a:pt x="27" y="7"/>
                  </a:lnTo>
                  <a:lnTo>
                    <a:pt x="22" y="7"/>
                  </a:lnTo>
                  <a:lnTo>
                    <a:pt x="19" y="12"/>
                  </a:lnTo>
                  <a:lnTo>
                    <a:pt x="13" y="12"/>
                  </a:lnTo>
                  <a:lnTo>
                    <a:pt x="8" y="17"/>
                  </a:lnTo>
                  <a:lnTo>
                    <a:pt x="3" y="21"/>
                  </a:lnTo>
                  <a:lnTo>
                    <a:pt x="3" y="26"/>
                  </a:lnTo>
                  <a:lnTo>
                    <a:pt x="0" y="31"/>
                  </a:lnTo>
                  <a:lnTo>
                    <a:pt x="0" y="36"/>
                  </a:lnTo>
                  <a:lnTo>
                    <a:pt x="0" y="41"/>
                  </a:lnTo>
                  <a:lnTo>
                    <a:pt x="0" y="46"/>
                  </a:lnTo>
                  <a:lnTo>
                    <a:pt x="0" y="51"/>
                  </a:lnTo>
                  <a:lnTo>
                    <a:pt x="0" y="55"/>
                  </a:lnTo>
                  <a:lnTo>
                    <a:pt x="3" y="60"/>
                  </a:lnTo>
                  <a:lnTo>
                    <a:pt x="8" y="65"/>
                  </a:lnTo>
                  <a:lnTo>
                    <a:pt x="13" y="68"/>
                  </a:lnTo>
                  <a:lnTo>
                    <a:pt x="19" y="73"/>
                  </a:lnTo>
                  <a:lnTo>
                    <a:pt x="22" y="73"/>
                  </a:lnTo>
                  <a:lnTo>
                    <a:pt x="27" y="79"/>
                  </a:lnTo>
                  <a:lnTo>
                    <a:pt x="32" y="79"/>
                  </a:lnTo>
                  <a:lnTo>
                    <a:pt x="39" y="84"/>
                  </a:lnTo>
                  <a:lnTo>
                    <a:pt x="44" y="84"/>
                  </a:lnTo>
                  <a:lnTo>
                    <a:pt x="51" y="85"/>
                  </a:lnTo>
                  <a:lnTo>
                    <a:pt x="56" y="85"/>
                  </a:lnTo>
                  <a:lnTo>
                    <a:pt x="66"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67" name="Freeform 24"/>
            <p:cNvSpPr>
              <a:spLocks/>
            </p:cNvSpPr>
            <p:nvPr/>
          </p:nvSpPr>
          <p:spPr bwMode="auto">
            <a:xfrm>
              <a:off x="659" y="1207"/>
              <a:ext cx="73" cy="19"/>
            </a:xfrm>
            <a:custGeom>
              <a:avLst/>
              <a:gdLst>
                <a:gd name="T0" fmla="*/ 39 w 114"/>
                <a:gd name="T1" fmla="*/ 17 h 30"/>
                <a:gd name="T2" fmla="*/ 46 w 114"/>
                <a:gd name="T3" fmla="*/ 17 h 30"/>
                <a:gd name="T4" fmla="*/ 51 w 114"/>
                <a:gd name="T5" fmla="*/ 16 h 30"/>
                <a:gd name="T6" fmla="*/ 58 w 114"/>
                <a:gd name="T7" fmla="*/ 16 h 30"/>
                <a:gd name="T8" fmla="*/ 61 w 114"/>
                <a:gd name="T9" fmla="*/ 13 h 30"/>
                <a:gd name="T10" fmla="*/ 67 w 114"/>
                <a:gd name="T11" fmla="*/ 13 h 30"/>
                <a:gd name="T12" fmla="*/ 70 w 114"/>
                <a:gd name="T13" fmla="*/ 10 h 30"/>
                <a:gd name="T14" fmla="*/ 71 w 114"/>
                <a:gd name="T15" fmla="*/ 10 h 30"/>
                <a:gd name="T16" fmla="*/ 71 w 114"/>
                <a:gd name="T17" fmla="*/ 6 h 30"/>
                <a:gd name="T18" fmla="*/ 70 w 114"/>
                <a:gd name="T19" fmla="*/ 4 h 30"/>
                <a:gd name="T20" fmla="*/ 67 w 114"/>
                <a:gd name="T21" fmla="*/ 1 h 30"/>
                <a:gd name="T22" fmla="*/ 61 w 114"/>
                <a:gd name="T23" fmla="*/ 1 h 30"/>
                <a:gd name="T24" fmla="*/ 58 w 114"/>
                <a:gd name="T25" fmla="*/ 0 h 30"/>
                <a:gd name="T26" fmla="*/ 51 w 114"/>
                <a:gd name="T27" fmla="*/ 0 h 30"/>
                <a:gd name="T28" fmla="*/ 46 w 114"/>
                <a:gd name="T29" fmla="*/ 0 h 30"/>
                <a:gd name="T30" fmla="*/ 39 w 114"/>
                <a:gd name="T31" fmla="*/ 0 h 30"/>
                <a:gd name="T32" fmla="*/ 31 w 114"/>
                <a:gd name="T33" fmla="*/ 0 h 30"/>
                <a:gd name="T34" fmla="*/ 24 w 114"/>
                <a:gd name="T35" fmla="*/ 0 h 30"/>
                <a:gd name="T36" fmla="*/ 17 w 114"/>
                <a:gd name="T37" fmla="*/ 0 h 30"/>
                <a:gd name="T38" fmla="*/ 11 w 114"/>
                <a:gd name="T39" fmla="*/ 0 h 30"/>
                <a:gd name="T40" fmla="*/ 6 w 114"/>
                <a:gd name="T41" fmla="*/ 1 h 30"/>
                <a:gd name="T42" fmla="*/ 1 w 114"/>
                <a:gd name="T43" fmla="*/ 1 h 30"/>
                <a:gd name="T44" fmla="*/ 0 w 114"/>
                <a:gd name="T45" fmla="*/ 4 h 30"/>
                <a:gd name="T46" fmla="*/ 0 w 114"/>
                <a:gd name="T47" fmla="*/ 6 h 30"/>
                <a:gd name="T48" fmla="*/ 0 w 114"/>
                <a:gd name="T49" fmla="*/ 10 h 30"/>
                <a:gd name="T50" fmla="*/ 0 w 114"/>
                <a:gd name="T51" fmla="*/ 10 h 30"/>
                <a:gd name="T52" fmla="*/ 1 w 114"/>
                <a:gd name="T53" fmla="*/ 13 h 30"/>
                <a:gd name="T54" fmla="*/ 6 w 114"/>
                <a:gd name="T55" fmla="*/ 13 h 30"/>
                <a:gd name="T56" fmla="*/ 11 w 114"/>
                <a:gd name="T57" fmla="*/ 16 h 30"/>
                <a:gd name="T58" fmla="*/ 17 w 114"/>
                <a:gd name="T59" fmla="*/ 16 h 30"/>
                <a:gd name="T60" fmla="*/ 24 w 114"/>
                <a:gd name="T61" fmla="*/ 17 h 30"/>
                <a:gd name="T62" fmla="*/ 31 w 114"/>
                <a:gd name="T63" fmla="*/ 17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30"/>
                <a:gd name="T98" fmla="*/ 114 w 114"/>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30">
                  <a:moveTo>
                    <a:pt x="56" y="30"/>
                  </a:moveTo>
                  <a:lnTo>
                    <a:pt x="61" y="27"/>
                  </a:lnTo>
                  <a:lnTo>
                    <a:pt x="66" y="27"/>
                  </a:lnTo>
                  <a:lnTo>
                    <a:pt x="72" y="27"/>
                  </a:lnTo>
                  <a:lnTo>
                    <a:pt x="77" y="27"/>
                  </a:lnTo>
                  <a:lnTo>
                    <a:pt x="80" y="25"/>
                  </a:lnTo>
                  <a:lnTo>
                    <a:pt x="85" y="25"/>
                  </a:lnTo>
                  <a:lnTo>
                    <a:pt x="90" y="25"/>
                  </a:lnTo>
                  <a:lnTo>
                    <a:pt x="95" y="25"/>
                  </a:lnTo>
                  <a:lnTo>
                    <a:pt x="95" y="20"/>
                  </a:lnTo>
                  <a:lnTo>
                    <a:pt x="100" y="20"/>
                  </a:lnTo>
                  <a:lnTo>
                    <a:pt x="104" y="20"/>
                  </a:lnTo>
                  <a:lnTo>
                    <a:pt x="109" y="20"/>
                  </a:lnTo>
                  <a:lnTo>
                    <a:pt x="109" y="15"/>
                  </a:lnTo>
                  <a:lnTo>
                    <a:pt x="111" y="15"/>
                  </a:lnTo>
                  <a:lnTo>
                    <a:pt x="114" y="15"/>
                  </a:lnTo>
                  <a:lnTo>
                    <a:pt x="111" y="10"/>
                  </a:lnTo>
                  <a:lnTo>
                    <a:pt x="109" y="7"/>
                  </a:lnTo>
                  <a:lnTo>
                    <a:pt x="104" y="1"/>
                  </a:lnTo>
                  <a:lnTo>
                    <a:pt x="100" y="1"/>
                  </a:lnTo>
                  <a:lnTo>
                    <a:pt x="95" y="1"/>
                  </a:lnTo>
                  <a:lnTo>
                    <a:pt x="90" y="0"/>
                  </a:lnTo>
                  <a:lnTo>
                    <a:pt x="85" y="0"/>
                  </a:lnTo>
                  <a:lnTo>
                    <a:pt x="80" y="0"/>
                  </a:lnTo>
                  <a:lnTo>
                    <a:pt x="77" y="0"/>
                  </a:lnTo>
                  <a:lnTo>
                    <a:pt x="72" y="0"/>
                  </a:lnTo>
                  <a:lnTo>
                    <a:pt x="66" y="0"/>
                  </a:lnTo>
                  <a:lnTo>
                    <a:pt x="61" y="0"/>
                  </a:lnTo>
                  <a:lnTo>
                    <a:pt x="56" y="0"/>
                  </a:lnTo>
                  <a:lnTo>
                    <a:pt x="48" y="0"/>
                  </a:lnTo>
                  <a:lnTo>
                    <a:pt x="43" y="0"/>
                  </a:lnTo>
                  <a:lnTo>
                    <a:pt x="37" y="0"/>
                  </a:lnTo>
                  <a:lnTo>
                    <a:pt x="32" y="0"/>
                  </a:lnTo>
                  <a:lnTo>
                    <a:pt x="27" y="0"/>
                  </a:lnTo>
                  <a:lnTo>
                    <a:pt x="22" y="0"/>
                  </a:lnTo>
                  <a:lnTo>
                    <a:pt x="17" y="0"/>
                  </a:lnTo>
                  <a:lnTo>
                    <a:pt x="15" y="1"/>
                  </a:lnTo>
                  <a:lnTo>
                    <a:pt x="10" y="1"/>
                  </a:lnTo>
                  <a:lnTo>
                    <a:pt x="7" y="1"/>
                  </a:lnTo>
                  <a:lnTo>
                    <a:pt x="2" y="1"/>
                  </a:lnTo>
                  <a:lnTo>
                    <a:pt x="2" y="7"/>
                  </a:lnTo>
                  <a:lnTo>
                    <a:pt x="0" y="7"/>
                  </a:lnTo>
                  <a:lnTo>
                    <a:pt x="0" y="10"/>
                  </a:lnTo>
                  <a:lnTo>
                    <a:pt x="0" y="15"/>
                  </a:lnTo>
                  <a:lnTo>
                    <a:pt x="2" y="20"/>
                  </a:lnTo>
                  <a:lnTo>
                    <a:pt x="7" y="20"/>
                  </a:lnTo>
                  <a:lnTo>
                    <a:pt x="10" y="20"/>
                  </a:lnTo>
                  <a:lnTo>
                    <a:pt x="15" y="25"/>
                  </a:lnTo>
                  <a:lnTo>
                    <a:pt x="17" y="25"/>
                  </a:lnTo>
                  <a:lnTo>
                    <a:pt x="22" y="25"/>
                  </a:lnTo>
                  <a:lnTo>
                    <a:pt x="27" y="25"/>
                  </a:lnTo>
                  <a:lnTo>
                    <a:pt x="32" y="27"/>
                  </a:lnTo>
                  <a:lnTo>
                    <a:pt x="37" y="27"/>
                  </a:lnTo>
                  <a:lnTo>
                    <a:pt x="43" y="27"/>
                  </a:lnTo>
                  <a:lnTo>
                    <a:pt x="48" y="27"/>
                  </a:lnTo>
                  <a:lnTo>
                    <a:pt x="5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68" name="Freeform 25"/>
            <p:cNvSpPr>
              <a:spLocks/>
            </p:cNvSpPr>
            <p:nvPr/>
          </p:nvSpPr>
          <p:spPr bwMode="auto">
            <a:xfrm>
              <a:off x="659" y="1192"/>
              <a:ext cx="73" cy="19"/>
            </a:xfrm>
            <a:custGeom>
              <a:avLst/>
              <a:gdLst>
                <a:gd name="T0" fmla="*/ 39 w 114"/>
                <a:gd name="T1" fmla="*/ 17 h 32"/>
                <a:gd name="T2" fmla="*/ 46 w 114"/>
                <a:gd name="T3" fmla="*/ 17 h 32"/>
                <a:gd name="T4" fmla="*/ 51 w 114"/>
                <a:gd name="T5" fmla="*/ 15 h 32"/>
                <a:gd name="T6" fmla="*/ 58 w 114"/>
                <a:gd name="T7" fmla="*/ 15 h 32"/>
                <a:gd name="T8" fmla="*/ 61 w 114"/>
                <a:gd name="T9" fmla="*/ 12 h 32"/>
                <a:gd name="T10" fmla="*/ 67 w 114"/>
                <a:gd name="T11" fmla="*/ 12 h 32"/>
                <a:gd name="T12" fmla="*/ 70 w 114"/>
                <a:gd name="T13" fmla="*/ 10 h 32"/>
                <a:gd name="T14" fmla="*/ 71 w 114"/>
                <a:gd name="T15" fmla="*/ 10 h 32"/>
                <a:gd name="T16" fmla="*/ 71 w 114"/>
                <a:gd name="T17" fmla="*/ 7 h 32"/>
                <a:gd name="T18" fmla="*/ 70 w 114"/>
                <a:gd name="T19" fmla="*/ 5 h 32"/>
                <a:gd name="T20" fmla="*/ 67 w 114"/>
                <a:gd name="T21" fmla="*/ 2 h 32"/>
                <a:gd name="T22" fmla="*/ 61 w 114"/>
                <a:gd name="T23" fmla="*/ 2 h 32"/>
                <a:gd name="T24" fmla="*/ 58 w 114"/>
                <a:gd name="T25" fmla="*/ 0 h 32"/>
                <a:gd name="T26" fmla="*/ 51 w 114"/>
                <a:gd name="T27" fmla="*/ 0 h 32"/>
                <a:gd name="T28" fmla="*/ 46 w 114"/>
                <a:gd name="T29" fmla="*/ 0 h 32"/>
                <a:gd name="T30" fmla="*/ 39 w 114"/>
                <a:gd name="T31" fmla="*/ 0 h 32"/>
                <a:gd name="T32" fmla="*/ 31 w 114"/>
                <a:gd name="T33" fmla="*/ 0 h 32"/>
                <a:gd name="T34" fmla="*/ 24 w 114"/>
                <a:gd name="T35" fmla="*/ 0 h 32"/>
                <a:gd name="T36" fmla="*/ 17 w 114"/>
                <a:gd name="T37" fmla="*/ 0 h 32"/>
                <a:gd name="T38" fmla="*/ 11 w 114"/>
                <a:gd name="T39" fmla="*/ 0 h 32"/>
                <a:gd name="T40" fmla="*/ 6 w 114"/>
                <a:gd name="T41" fmla="*/ 2 h 32"/>
                <a:gd name="T42" fmla="*/ 1 w 114"/>
                <a:gd name="T43" fmla="*/ 2 h 32"/>
                <a:gd name="T44" fmla="*/ 0 w 114"/>
                <a:gd name="T45" fmla="*/ 5 h 32"/>
                <a:gd name="T46" fmla="*/ 0 w 114"/>
                <a:gd name="T47" fmla="*/ 7 h 32"/>
                <a:gd name="T48" fmla="*/ 0 w 114"/>
                <a:gd name="T49" fmla="*/ 10 h 32"/>
                <a:gd name="T50" fmla="*/ 0 w 114"/>
                <a:gd name="T51" fmla="*/ 10 h 32"/>
                <a:gd name="T52" fmla="*/ 1 w 114"/>
                <a:gd name="T53" fmla="*/ 12 h 32"/>
                <a:gd name="T54" fmla="*/ 6 w 114"/>
                <a:gd name="T55" fmla="*/ 12 h 32"/>
                <a:gd name="T56" fmla="*/ 11 w 114"/>
                <a:gd name="T57" fmla="*/ 15 h 32"/>
                <a:gd name="T58" fmla="*/ 17 w 114"/>
                <a:gd name="T59" fmla="*/ 15 h 32"/>
                <a:gd name="T60" fmla="*/ 24 w 114"/>
                <a:gd name="T61" fmla="*/ 17 h 32"/>
                <a:gd name="T62" fmla="*/ 31 w 114"/>
                <a:gd name="T63" fmla="*/ 17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32"/>
                <a:gd name="T98" fmla="*/ 114 w 114"/>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32">
                  <a:moveTo>
                    <a:pt x="56" y="32"/>
                  </a:moveTo>
                  <a:lnTo>
                    <a:pt x="61" y="28"/>
                  </a:lnTo>
                  <a:lnTo>
                    <a:pt x="66" y="28"/>
                  </a:lnTo>
                  <a:lnTo>
                    <a:pt x="72" y="28"/>
                  </a:lnTo>
                  <a:lnTo>
                    <a:pt x="77" y="28"/>
                  </a:lnTo>
                  <a:lnTo>
                    <a:pt x="80" y="25"/>
                  </a:lnTo>
                  <a:lnTo>
                    <a:pt x="85" y="25"/>
                  </a:lnTo>
                  <a:lnTo>
                    <a:pt x="90" y="25"/>
                  </a:lnTo>
                  <a:lnTo>
                    <a:pt x="95" y="25"/>
                  </a:lnTo>
                  <a:lnTo>
                    <a:pt x="95" y="20"/>
                  </a:lnTo>
                  <a:lnTo>
                    <a:pt x="100" y="20"/>
                  </a:lnTo>
                  <a:lnTo>
                    <a:pt x="104" y="20"/>
                  </a:lnTo>
                  <a:lnTo>
                    <a:pt x="109" y="20"/>
                  </a:lnTo>
                  <a:lnTo>
                    <a:pt x="109" y="17"/>
                  </a:lnTo>
                  <a:lnTo>
                    <a:pt x="111" y="17"/>
                  </a:lnTo>
                  <a:lnTo>
                    <a:pt x="114" y="17"/>
                  </a:lnTo>
                  <a:lnTo>
                    <a:pt x="111" y="11"/>
                  </a:lnTo>
                  <a:lnTo>
                    <a:pt x="109" y="8"/>
                  </a:lnTo>
                  <a:lnTo>
                    <a:pt x="104" y="3"/>
                  </a:lnTo>
                  <a:lnTo>
                    <a:pt x="100" y="3"/>
                  </a:lnTo>
                  <a:lnTo>
                    <a:pt x="95" y="3"/>
                  </a:lnTo>
                  <a:lnTo>
                    <a:pt x="90" y="0"/>
                  </a:lnTo>
                  <a:lnTo>
                    <a:pt x="85" y="0"/>
                  </a:lnTo>
                  <a:lnTo>
                    <a:pt x="80" y="0"/>
                  </a:lnTo>
                  <a:lnTo>
                    <a:pt x="77" y="0"/>
                  </a:lnTo>
                  <a:lnTo>
                    <a:pt x="72" y="0"/>
                  </a:lnTo>
                  <a:lnTo>
                    <a:pt x="66" y="0"/>
                  </a:lnTo>
                  <a:lnTo>
                    <a:pt x="61" y="0"/>
                  </a:lnTo>
                  <a:lnTo>
                    <a:pt x="56" y="0"/>
                  </a:lnTo>
                  <a:lnTo>
                    <a:pt x="48" y="0"/>
                  </a:lnTo>
                  <a:lnTo>
                    <a:pt x="43" y="0"/>
                  </a:lnTo>
                  <a:lnTo>
                    <a:pt x="37" y="0"/>
                  </a:lnTo>
                  <a:lnTo>
                    <a:pt x="32" y="0"/>
                  </a:lnTo>
                  <a:lnTo>
                    <a:pt x="27" y="0"/>
                  </a:lnTo>
                  <a:lnTo>
                    <a:pt x="22" y="0"/>
                  </a:lnTo>
                  <a:lnTo>
                    <a:pt x="17" y="0"/>
                  </a:lnTo>
                  <a:lnTo>
                    <a:pt x="15" y="3"/>
                  </a:lnTo>
                  <a:lnTo>
                    <a:pt x="10" y="3"/>
                  </a:lnTo>
                  <a:lnTo>
                    <a:pt x="7" y="3"/>
                  </a:lnTo>
                  <a:lnTo>
                    <a:pt x="2" y="3"/>
                  </a:lnTo>
                  <a:lnTo>
                    <a:pt x="2" y="8"/>
                  </a:lnTo>
                  <a:lnTo>
                    <a:pt x="0" y="8"/>
                  </a:lnTo>
                  <a:lnTo>
                    <a:pt x="0" y="11"/>
                  </a:lnTo>
                  <a:lnTo>
                    <a:pt x="0" y="17"/>
                  </a:lnTo>
                  <a:lnTo>
                    <a:pt x="2" y="20"/>
                  </a:lnTo>
                  <a:lnTo>
                    <a:pt x="7" y="20"/>
                  </a:lnTo>
                  <a:lnTo>
                    <a:pt x="10" y="20"/>
                  </a:lnTo>
                  <a:lnTo>
                    <a:pt x="15" y="25"/>
                  </a:lnTo>
                  <a:lnTo>
                    <a:pt x="17" y="25"/>
                  </a:lnTo>
                  <a:lnTo>
                    <a:pt x="22" y="25"/>
                  </a:lnTo>
                  <a:lnTo>
                    <a:pt x="27" y="25"/>
                  </a:lnTo>
                  <a:lnTo>
                    <a:pt x="32" y="28"/>
                  </a:lnTo>
                  <a:lnTo>
                    <a:pt x="37" y="28"/>
                  </a:lnTo>
                  <a:lnTo>
                    <a:pt x="43" y="28"/>
                  </a:lnTo>
                  <a:lnTo>
                    <a:pt x="48" y="28"/>
                  </a:lnTo>
                  <a:lnTo>
                    <a:pt x="5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69" name="Freeform 26"/>
            <p:cNvSpPr>
              <a:spLocks/>
            </p:cNvSpPr>
            <p:nvPr/>
          </p:nvSpPr>
          <p:spPr bwMode="auto">
            <a:xfrm>
              <a:off x="659" y="1173"/>
              <a:ext cx="73" cy="22"/>
            </a:xfrm>
            <a:custGeom>
              <a:avLst/>
              <a:gdLst>
                <a:gd name="T0" fmla="*/ 39 w 114"/>
                <a:gd name="T1" fmla="*/ 20 h 37"/>
                <a:gd name="T2" fmla="*/ 46 w 114"/>
                <a:gd name="T3" fmla="*/ 20 h 37"/>
                <a:gd name="T4" fmla="*/ 51 w 114"/>
                <a:gd name="T5" fmla="*/ 17 h 37"/>
                <a:gd name="T6" fmla="*/ 58 w 114"/>
                <a:gd name="T7" fmla="*/ 17 h 37"/>
                <a:gd name="T8" fmla="*/ 61 w 114"/>
                <a:gd name="T9" fmla="*/ 14 h 37"/>
                <a:gd name="T10" fmla="*/ 67 w 114"/>
                <a:gd name="T11" fmla="*/ 12 h 37"/>
                <a:gd name="T12" fmla="*/ 70 w 114"/>
                <a:gd name="T13" fmla="*/ 9 h 37"/>
                <a:gd name="T14" fmla="*/ 71 w 114"/>
                <a:gd name="T15" fmla="*/ 9 h 37"/>
                <a:gd name="T16" fmla="*/ 71 w 114"/>
                <a:gd name="T17" fmla="*/ 6 h 37"/>
                <a:gd name="T18" fmla="*/ 70 w 114"/>
                <a:gd name="T19" fmla="*/ 6 h 37"/>
                <a:gd name="T20" fmla="*/ 67 w 114"/>
                <a:gd name="T21" fmla="*/ 3 h 37"/>
                <a:gd name="T22" fmla="*/ 61 w 114"/>
                <a:gd name="T23" fmla="*/ 3 h 37"/>
                <a:gd name="T24" fmla="*/ 58 w 114"/>
                <a:gd name="T25" fmla="*/ 0 h 37"/>
                <a:gd name="T26" fmla="*/ 51 w 114"/>
                <a:gd name="T27" fmla="*/ 0 h 37"/>
                <a:gd name="T28" fmla="*/ 46 w 114"/>
                <a:gd name="T29" fmla="*/ 0 h 37"/>
                <a:gd name="T30" fmla="*/ 39 w 114"/>
                <a:gd name="T31" fmla="*/ 0 h 37"/>
                <a:gd name="T32" fmla="*/ 31 w 114"/>
                <a:gd name="T33" fmla="*/ 0 h 37"/>
                <a:gd name="T34" fmla="*/ 24 w 114"/>
                <a:gd name="T35" fmla="*/ 0 h 37"/>
                <a:gd name="T36" fmla="*/ 17 w 114"/>
                <a:gd name="T37" fmla="*/ 0 h 37"/>
                <a:gd name="T38" fmla="*/ 11 w 114"/>
                <a:gd name="T39" fmla="*/ 0 h 37"/>
                <a:gd name="T40" fmla="*/ 6 w 114"/>
                <a:gd name="T41" fmla="*/ 3 h 37"/>
                <a:gd name="T42" fmla="*/ 1 w 114"/>
                <a:gd name="T43" fmla="*/ 3 h 37"/>
                <a:gd name="T44" fmla="*/ 0 w 114"/>
                <a:gd name="T45" fmla="*/ 6 h 37"/>
                <a:gd name="T46" fmla="*/ 0 w 114"/>
                <a:gd name="T47" fmla="*/ 6 h 37"/>
                <a:gd name="T48" fmla="*/ 0 w 114"/>
                <a:gd name="T49" fmla="*/ 9 h 37"/>
                <a:gd name="T50" fmla="*/ 0 w 114"/>
                <a:gd name="T51" fmla="*/ 9 h 37"/>
                <a:gd name="T52" fmla="*/ 1 w 114"/>
                <a:gd name="T53" fmla="*/ 12 h 37"/>
                <a:gd name="T54" fmla="*/ 6 w 114"/>
                <a:gd name="T55" fmla="*/ 14 h 37"/>
                <a:gd name="T56" fmla="*/ 11 w 114"/>
                <a:gd name="T57" fmla="*/ 17 h 37"/>
                <a:gd name="T58" fmla="*/ 17 w 114"/>
                <a:gd name="T59" fmla="*/ 17 h 37"/>
                <a:gd name="T60" fmla="*/ 24 w 114"/>
                <a:gd name="T61" fmla="*/ 20 h 37"/>
                <a:gd name="T62" fmla="*/ 31 w 114"/>
                <a:gd name="T63" fmla="*/ 20 h 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37"/>
                <a:gd name="T98" fmla="*/ 114 w 114"/>
                <a:gd name="T99" fmla="*/ 37 h 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37">
                  <a:moveTo>
                    <a:pt x="56" y="37"/>
                  </a:moveTo>
                  <a:lnTo>
                    <a:pt x="61" y="34"/>
                  </a:lnTo>
                  <a:lnTo>
                    <a:pt x="66" y="34"/>
                  </a:lnTo>
                  <a:lnTo>
                    <a:pt x="72" y="34"/>
                  </a:lnTo>
                  <a:lnTo>
                    <a:pt x="77" y="34"/>
                  </a:lnTo>
                  <a:lnTo>
                    <a:pt x="80" y="29"/>
                  </a:lnTo>
                  <a:lnTo>
                    <a:pt x="85" y="29"/>
                  </a:lnTo>
                  <a:lnTo>
                    <a:pt x="90" y="29"/>
                  </a:lnTo>
                  <a:lnTo>
                    <a:pt x="95" y="29"/>
                  </a:lnTo>
                  <a:lnTo>
                    <a:pt x="95" y="24"/>
                  </a:lnTo>
                  <a:lnTo>
                    <a:pt x="100" y="24"/>
                  </a:lnTo>
                  <a:lnTo>
                    <a:pt x="104" y="20"/>
                  </a:lnTo>
                  <a:lnTo>
                    <a:pt x="109" y="20"/>
                  </a:lnTo>
                  <a:lnTo>
                    <a:pt x="109" y="15"/>
                  </a:lnTo>
                  <a:lnTo>
                    <a:pt x="111" y="15"/>
                  </a:lnTo>
                  <a:lnTo>
                    <a:pt x="114" y="15"/>
                  </a:lnTo>
                  <a:lnTo>
                    <a:pt x="111" y="10"/>
                  </a:lnTo>
                  <a:lnTo>
                    <a:pt x="109" y="10"/>
                  </a:lnTo>
                  <a:lnTo>
                    <a:pt x="104" y="5"/>
                  </a:lnTo>
                  <a:lnTo>
                    <a:pt x="100" y="5"/>
                  </a:lnTo>
                  <a:lnTo>
                    <a:pt x="95" y="5"/>
                  </a:lnTo>
                  <a:lnTo>
                    <a:pt x="90" y="0"/>
                  </a:lnTo>
                  <a:lnTo>
                    <a:pt x="85" y="0"/>
                  </a:lnTo>
                  <a:lnTo>
                    <a:pt x="80" y="0"/>
                  </a:lnTo>
                  <a:lnTo>
                    <a:pt x="77" y="0"/>
                  </a:lnTo>
                  <a:lnTo>
                    <a:pt x="72" y="0"/>
                  </a:lnTo>
                  <a:lnTo>
                    <a:pt x="66" y="0"/>
                  </a:lnTo>
                  <a:lnTo>
                    <a:pt x="61" y="0"/>
                  </a:lnTo>
                  <a:lnTo>
                    <a:pt x="56" y="0"/>
                  </a:lnTo>
                  <a:lnTo>
                    <a:pt x="48" y="0"/>
                  </a:lnTo>
                  <a:lnTo>
                    <a:pt x="43" y="0"/>
                  </a:lnTo>
                  <a:lnTo>
                    <a:pt x="37" y="0"/>
                  </a:lnTo>
                  <a:lnTo>
                    <a:pt x="32" y="0"/>
                  </a:lnTo>
                  <a:lnTo>
                    <a:pt x="27" y="0"/>
                  </a:lnTo>
                  <a:lnTo>
                    <a:pt x="22" y="0"/>
                  </a:lnTo>
                  <a:lnTo>
                    <a:pt x="17" y="0"/>
                  </a:lnTo>
                  <a:lnTo>
                    <a:pt x="15" y="5"/>
                  </a:lnTo>
                  <a:lnTo>
                    <a:pt x="10" y="5"/>
                  </a:lnTo>
                  <a:lnTo>
                    <a:pt x="7" y="5"/>
                  </a:lnTo>
                  <a:lnTo>
                    <a:pt x="2" y="5"/>
                  </a:lnTo>
                  <a:lnTo>
                    <a:pt x="2" y="10"/>
                  </a:lnTo>
                  <a:lnTo>
                    <a:pt x="0" y="10"/>
                  </a:lnTo>
                  <a:lnTo>
                    <a:pt x="0" y="15"/>
                  </a:lnTo>
                  <a:lnTo>
                    <a:pt x="2" y="20"/>
                  </a:lnTo>
                  <a:lnTo>
                    <a:pt x="7" y="24"/>
                  </a:lnTo>
                  <a:lnTo>
                    <a:pt x="10" y="24"/>
                  </a:lnTo>
                  <a:lnTo>
                    <a:pt x="15" y="29"/>
                  </a:lnTo>
                  <a:lnTo>
                    <a:pt x="17" y="29"/>
                  </a:lnTo>
                  <a:lnTo>
                    <a:pt x="22" y="29"/>
                  </a:lnTo>
                  <a:lnTo>
                    <a:pt x="27" y="29"/>
                  </a:lnTo>
                  <a:lnTo>
                    <a:pt x="32" y="34"/>
                  </a:lnTo>
                  <a:lnTo>
                    <a:pt x="37" y="34"/>
                  </a:lnTo>
                  <a:lnTo>
                    <a:pt x="43" y="34"/>
                  </a:lnTo>
                  <a:lnTo>
                    <a:pt x="48" y="34"/>
                  </a:lnTo>
                  <a:lnTo>
                    <a:pt x="56"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70" name="Freeform 27"/>
            <p:cNvSpPr>
              <a:spLocks/>
            </p:cNvSpPr>
            <p:nvPr/>
          </p:nvSpPr>
          <p:spPr bwMode="auto">
            <a:xfrm>
              <a:off x="646" y="1159"/>
              <a:ext cx="103" cy="21"/>
            </a:xfrm>
            <a:custGeom>
              <a:avLst/>
              <a:gdLst>
                <a:gd name="T0" fmla="*/ 52 w 160"/>
                <a:gd name="T1" fmla="*/ 19 h 36"/>
                <a:gd name="T2" fmla="*/ 62 w 160"/>
                <a:gd name="T3" fmla="*/ 19 h 36"/>
                <a:gd name="T4" fmla="*/ 72 w 160"/>
                <a:gd name="T5" fmla="*/ 17 h 36"/>
                <a:gd name="T6" fmla="*/ 80 w 160"/>
                <a:gd name="T7" fmla="*/ 17 h 36"/>
                <a:gd name="T8" fmla="*/ 88 w 160"/>
                <a:gd name="T9" fmla="*/ 14 h 36"/>
                <a:gd name="T10" fmla="*/ 94 w 160"/>
                <a:gd name="T11" fmla="*/ 12 h 36"/>
                <a:gd name="T12" fmla="*/ 97 w 160"/>
                <a:gd name="T13" fmla="*/ 9 h 36"/>
                <a:gd name="T14" fmla="*/ 100 w 160"/>
                <a:gd name="T15" fmla="*/ 9 h 36"/>
                <a:gd name="T16" fmla="*/ 100 w 160"/>
                <a:gd name="T17" fmla="*/ 6 h 36"/>
                <a:gd name="T18" fmla="*/ 97 w 160"/>
                <a:gd name="T19" fmla="*/ 6 h 36"/>
                <a:gd name="T20" fmla="*/ 94 w 160"/>
                <a:gd name="T21" fmla="*/ 3 h 36"/>
                <a:gd name="T22" fmla="*/ 88 w 160"/>
                <a:gd name="T23" fmla="*/ 3 h 36"/>
                <a:gd name="T24" fmla="*/ 80 w 160"/>
                <a:gd name="T25" fmla="*/ 0 h 36"/>
                <a:gd name="T26" fmla="*/ 72 w 160"/>
                <a:gd name="T27" fmla="*/ 0 h 36"/>
                <a:gd name="T28" fmla="*/ 62 w 160"/>
                <a:gd name="T29" fmla="*/ 0 h 36"/>
                <a:gd name="T30" fmla="*/ 52 w 160"/>
                <a:gd name="T31" fmla="*/ 0 h 36"/>
                <a:gd name="T32" fmla="*/ 42 w 160"/>
                <a:gd name="T33" fmla="*/ 0 h 36"/>
                <a:gd name="T34" fmla="*/ 33 w 160"/>
                <a:gd name="T35" fmla="*/ 0 h 36"/>
                <a:gd name="T36" fmla="*/ 24 w 160"/>
                <a:gd name="T37" fmla="*/ 0 h 36"/>
                <a:gd name="T38" fmla="*/ 17 w 160"/>
                <a:gd name="T39" fmla="*/ 0 h 36"/>
                <a:gd name="T40" fmla="*/ 11 w 160"/>
                <a:gd name="T41" fmla="*/ 3 h 36"/>
                <a:gd name="T42" fmla="*/ 4 w 160"/>
                <a:gd name="T43" fmla="*/ 3 h 36"/>
                <a:gd name="T44" fmla="*/ 0 w 160"/>
                <a:gd name="T45" fmla="*/ 6 h 36"/>
                <a:gd name="T46" fmla="*/ 0 w 160"/>
                <a:gd name="T47" fmla="*/ 6 h 36"/>
                <a:gd name="T48" fmla="*/ 0 w 160"/>
                <a:gd name="T49" fmla="*/ 9 h 36"/>
                <a:gd name="T50" fmla="*/ 0 w 160"/>
                <a:gd name="T51" fmla="*/ 9 h 36"/>
                <a:gd name="T52" fmla="*/ 4 w 160"/>
                <a:gd name="T53" fmla="*/ 12 h 36"/>
                <a:gd name="T54" fmla="*/ 11 w 160"/>
                <a:gd name="T55" fmla="*/ 14 h 36"/>
                <a:gd name="T56" fmla="*/ 17 w 160"/>
                <a:gd name="T57" fmla="*/ 17 h 36"/>
                <a:gd name="T58" fmla="*/ 24 w 160"/>
                <a:gd name="T59" fmla="*/ 17 h 36"/>
                <a:gd name="T60" fmla="*/ 33 w 160"/>
                <a:gd name="T61" fmla="*/ 19 h 36"/>
                <a:gd name="T62" fmla="*/ 42 w 160"/>
                <a:gd name="T63" fmla="*/ 19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36"/>
                <a:gd name="T98" fmla="*/ 160 w 160"/>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36">
                  <a:moveTo>
                    <a:pt x="76" y="36"/>
                  </a:moveTo>
                  <a:lnTo>
                    <a:pt x="81" y="33"/>
                  </a:lnTo>
                  <a:lnTo>
                    <a:pt x="92" y="33"/>
                  </a:lnTo>
                  <a:lnTo>
                    <a:pt x="97" y="33"/>
                  </a:lnTo>
                  <a:lnTo>
                    <a:pt x="107" y="33"/>
                  </a:lnTo>
                  <a:lnTo>
                    <a:pt x="112" y="29"/>
                  </a:lnTo>
                  <a:lnTo>
                    <a:pt x="119" y="29"/>
                  </a:lnTo>
                  <a:lnTo>
                    <a:pt x="124" y="29"/>
                  </a:lnTo>
                  <a:lnTo>
                    <a:pt x="134" y="29"/>
                  </a:lnTo>
                  <a:lnTo>
                    <a:pt x="137" y="24"/>
                  </a:lnTo>
                  <a:lnTo>
                    <a:pt x="143" y="24"/>
                  </a:lnTo>
                  <a:lnTo>
                    <a:pt x="146" y="21"/>
                  </a:lnTo>
                  <a:lnTo>
                    <a:pt x="151" y="21"/>
                  </a:lnTo>
                  <a:lnTo>
                    <a:pt x="151" y="16"/>
                  </a:lnTo>
                  <a:lnTo>
                    <a:pt x="156" y="16"/>
                  </a:lnTo>
                  <a:lnTo>
                    <a:pt x="160" y="16"/>
                  </a:lnTo>
                  <a:lnTo>
                    <a:pt x="156" y="11"/>
                  </a:lnTo>
                  <a:lnTo>
                    <a:pt x="151" y="11"/>
                  </a:lnTo>
                  <a:lnTo>
                    <a:pt x="146" y="5"/>
                  </a:lnTo>
                  <a:lnTo>
                    <a:pt x="143" y="5"/>
                  </a:lnTo>
                  <a:lnTo>
                    <a:pt x="137" y="5"/>
                  </a:lnTo>
                  <a:lnTo>
                    <a:pt x="134" y="5"/>
                  </a:lnTo>
                  <a:lnTo>
                    <a:pt x="124" y="0"/>
                  </a:lnTo>
                  <a:lnTo>
                    <a:pt x="119" y="0"/>
                  </a:lnTo>
                  <a:lnTo>
                    <a:pt x="112" y="0"/>
                  </a:lnTo>
                  <a:lnTo>
                    <a:pt x="107" y="0"/>
                  </a:lnTo>
                  <a:lnTo>
                    <a:pt x="97" y="0"/>
                  </a:lnTo>
                  <a:lnTo>
                    <a:pt x="92" y="0"/>
                  </a:lnTo>
                  <a:lnTo>
                    <a:pt x="81" y="0"/>
                  </a:lnTo>
                  <a:lnTo>
                    <a:pt x="76" y="0"/>
                  </a:lnTo>
                  <a:lnTo>
                    <a:pt x="66" y="0"/>
                  </a:lnTo>
                  <a:lnTo>
                    <a:pt x="61" y="0"/>
                  </a:lnTo>
                  <a:lnTo>
                    <a:pt x="51" y="0"/>
                  </a:lnTo>
                  <a:lnTo>
                    <a:pt x="46" y="0"/>
                  </a:lnTo>
                  <a:lnTo>
                    <a:pt x="37" y="0"/>
                  </a:lnTo>
                  <a:lnTo>
                    <a:pt x="32" y="0"/>
                  </a:lnTo>
                  <a:lnTo>
                    <a:pt x="27" y="0"/>
                  </a:lnTo>
                  <a:lnTo>
                    <a:pt x="22" y="5"/>
                  </a:lnTo>
                  <a:lnTo>
                    <a:pt x="17" y="5"/>
                  </a:lnTo>
                  <a:lnTo>
                    <a:pt x="12" y="5"/>
                  </a:lnTo>
                  <a:lnTo>
                    <a:pt x="6" y="5"/>
                  </a:lnTo>
                  <a:lnTo>
                    <a:pt x="5" y="11"/>
                  </a:lnTo>
                  <a:lnTo>
                    <a:pt x="0" y="11"/>
                  </a:lnTo>
                  <a:lnTo>
                    <a:pt x="0" y="16"/>
                  </a:lnTo>
                  <a:lnTo>
                    <a:pt x="5" y="21"/>
                  </a:lnTo>
                  <a:lnTo>
                    <a:pt x="6" y="21"/>
                  </a:lnTo>
                  <a:lnTo>
                    <a:pt x="12" y="24"/>
                  </a:lnTo>
                  <a:lnTo>
                    <a:pt x="17" y="24"/>
                  </a:lnTo>
                  <a:lnTo>
                    <a:pt x="22" y="29"/>
                  </a:lnTo>
                  <a:lnTo>
                    <a:pt x="27" y="29"/>
                  </a:lnTo>
                  <a:lnTo>
                    <a:pt x="32" y="29"/>
                  </a:lnTo>
                  <a:lnTo>
                    <a:pt x="37" y="29"/>
                  </a:lnTo>
                  <a:lnTo>
                    <a:pt x="46" y="33"/>
                  </a:lnTo>
                  <a:lnTo>
                    <a:pt x="51" y="33"/>
                  </a:lnTo>
                  <a:lnTo>
                    <a:pt x="61" y="33"/>
                  </a:lnTo>
                  <a:lnTo>
                    <a:pt x="66" y="33"/>
                  </a:lnTo>
                  <a:lnTo>
                    <a:pt x="7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71" name="Freeform 28"/>
            <p:cNvSpPr>
              <a:spLocks/>
            </p:cNvSpPr>
            <p:nvPr/>
          </p:nvSpPr>
          <p:spPr bwMode="auto">
            <a:xfrm>
              <a:off x="659" y="1150"/>
              <a:ext cx="73" cy="17"/>
            </a:xfrm>
            <a:custGeom>
              <a:avLst/>
              <a:gdLst>
                <a:gd name="T0" fmla="*/ 39 w 114"/>
                <a:gd name="T1" fmla="*/ 15 h 31"/>
                <a:gd name="T2" fmla="*/ 46 w 114"/>
                <a:gd name="T3" fmla="*/ 15 h 31"/>
                <a:gd name="T4" fmla="*/ 51 w 114"/>
                <a:gd name="T5" fmla="*/ 14 h 31"/>
                <a:gd name="T6" fmla="*/ 58 w 114"/>
                <a:gd name="T7" fmla="*/ 14 h 31"/>
                <a:gd name="T8" fmla="*/ 61 w 114"/>
                <a:gd name="T9" fmla="*/ 11 h 31"/>
                <a:gd name="T10" fmla="*/ 67 w 114"/>
                <a:gd name="T11" fmla="*/ 11 h 31"/>
                <a:gd name="T12" fmla="*/ 70 w 114"/>
                <a:gd name="T13" fmla="*/ 8 h 31"/>
                <a:gd name="T14" fmla="*/ 71 w 114"/>
                <a:gd name="T15" fmla="*/ 8 h 31"/>
                <a:gd name="T16" fmla="*/ 71 w 114"/>
                <a:gd name="T17" fmla="*/ 5 h 31"/>
                <a:gd name="T18" fmla="*/ 70 w 114"/>
                <a:gd name="T19" fmla="*/ 5 h 31"/>
                <a:gd name="T20" fmla="*/ 67 w 114"/>
                <a:gd name="T21" fmla="*/ 3 h 31"/>
                <a:gd name="T22" fmla="*/ 61 w 114"/>
                <a:gd name="T23" fmla="*/ 3 h 31"/>
                <a:gd name="T24" fmla="*/ 58 w 114"/>
                <a:gd name="T25" fmla="*/ 0 h 31"/>
                <a:gd name="T26" fmla="*/ 51 w 114"/>
                <a:gd name="T27" fmla="*/ 0 h 31"/>
                <a:gd name="T28" fmla="*/ 46 w 114"/>
                <a:gd name="T29" fmla="*/ 0 h 31"/>
                <a:gd name="T30" fmla="*/ 39 w 114"/>
                <a:gd name="T31" fmla="*/ 0 h 31"/>
                <a:gd name="T32" fmla="*/ 31 w 114"/>
                <a:gd name="T33" fmla="*/ 0 h 31"/>
                <a:gd name="T34" fmla="*/ 24 w 114"/>
                <a:gd name="T35" fmla="*/ 0 h 31"/>
                <a:gd name="T36" fmla="*/ 17 w 114"/>
                <a:gd name="T37" fmla="*/ 0 h 31"/>
                <a:gd name="T38" fmla="*/ 11 w 114"/>
                <a:gd name="T39" fmla="*/ 0 h 31"/>
                <a:gd name="T40" fmla="*/ 6 w 114"/>
                <a:gd name="T41" fmla="*/ 3 h 31"/>
                <a:gd name="T42" fmla="*/ 1 w 114"/>
                <a:gd name="T43" fmla="*/ 3 h 31"/>
                <a:gd name="T44" fmla="*/ 0 w 114"/>
                <a:gd name="T45" fmla="*/ 5 h 31"/>
                <a:gd name="T46" fmla="*/ 0 w 114"/>
                <a:gd name="T47" fmla="*/ 5 h 31"/>
                <a:gd name="T48" fmla="*/ 0 w 114"/>
                <a:gd name="T49" fmla="*/ 8 h 31"/>
                <a:gd name="T50" fmla="*/ 0 w 114"/>
                <a:gd name="T51" fmla="*/ 8 h 31"/>
                <a:gd name="T52" fmla="*/ 1 w 114"/>
                <a:gd name="T53" fmla="*/ 11 h 31"/>
                <a:gd name="T54" fmla="*/ 6 w 114"/>
                <a:gd name="T55" fmla="*/ 11 h 31"/>
                <a:gd name="T56" fmla="*/ 11 w 114"/>
                <a:gd name="T57" fmla="*/ 14 h 31"/>
                <a:gd name="T58" fmla="*/ 17 w 114"/>
                <a:gd name="T59" fmla="*/ 14 h 31"/>
                <a:gd name="T60" fmla="*/ 24 w 114"/>
                <a:gd name="T61" fmla="*/ 15 h 31"/>
                <a:gd name="T62" fmla="*/ 31 w 114"/>
                <a:gd name="T63" fmla="*/ 15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31"/>
                <a:gd name="T98" fmla="*/ 114 w 114"/>
                <a:gd name="T99" fmla="*/ 31 h 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31">
                  <a:moveTo>
                    <a:pt x="56" y="31"/>
                  </a:moveTo>
                  <a:lnTo>
                    <a:pt x="61" y="27"/>
                  </a:lnTo>
                  <a:lnTo>
                    <a:pt x="66" y="27"/>
                  </a:lnTo>
                  <a:lnTo>
                    <a:pt x="72" y="27"/>
                  </a:lnTo>
                  <a:lnTo>
                    <a:pt x="77" y="27"/>
                  </a:lnTo>
                  <a:lnTo>
                    <a:pt x="80" y="26"/>
                  </a:lnTo>
                  <a:lnTo>
                    <a:pt x="85" y="26"/>
                  </a:lnTo>
                  <a:lnTo>
                    <a:pt x="90" y="26"/>
                  </a:lnTo>
                  <a:lnTo>
                    <a:pt x="95" y="26"/>
                  </a:lnTo>
                  <a:lnTo>
                    <a:pt x="95" y="20"/>
                  </a:lnTo>
                  <a:lnTo>
                    <a:pt x="100" y="20"/>
                  </a:lnTo>
                  <a:lnTo>
                    <a:pt x="104" y="20"/>
                  </a:lnTo>
                  <a:lnTo>
                    <a:pt x="109" y="20"/>
                  </a:lnTo>
                  <a:lnTo>
                    <a:pt x="109" y="15"/>
                  </a:lnTo>
                  <a:lnTo>
                    <a:pt x="111" y="15"/>
                  </a:lnTo>
                  <a:lnTo>
                    <a:pt x="114" y="15"/>
                  </a:lnTo>
                  <a:lnTo>
                    <a:pt x="111" y="10"/>
                  </a:lnTo>
                  <a:lnTo>
                    <a:pt x="109" y="10"/>
                  </a:lnTo>
                  <a:lnTo>
                    <a:pt x="104" y="5"/>
                  </a:lnTo>
                  <a:lnTo>
                    <a:pt x="100" y="5"/>
                  </a:lnTo>
                  <a:lnTo>
                    <a:pt x="95" y="5"/>
                  </a:lnTo>
                  <a:lnTo>
                    <a:pt x="90" y="0"/>
                  </a:lnTo>
                  <a:lnTo>
                    <a:pt x="85" y="0"/>
                  </a:lnTo>
                  <a:lnTo>
                    <a:pt x="80" y="0"/>
                  </a:lnTo>
                  <a:lnTo>
                    <a:pt x="77" y="0"/>
                  </a:lnTo>
                  <a:lnTo>
                    <a:pt x="72" y="0"/>
                  </a:lnTo>
                  <a:lnTo>
                    <a:pt x="66" y="0"/>
                  </a:lnTo>
                  <a:lnTo>
                    <a:pt x="61" y="0"/>
                  </a:lnTo>
                  <a:lnTo>
                    <a:pt x="56" y="0"/>
                  </a:lnTo>
                  <a:lnTo>
                    <a:pt x="48" y="0"/>
                  </a:lnTo>
                  <a:lnTo>
                    <a:pt x="43" y="0"/>
                  </a:lnTo>
                  <a:lnTo>
                    <a:pt x="37" y="0"/>
                  </a:lnTo>
                  <a:lnTo>
                    <a:pt x="32" y="0"/>
                  </a:lnTo>
                  <a:lnTo>
                    <a:pt x="27" y="0"/>
                  </a:lnTo>
                  <a:lnTo>
                    <a:pt x="22" y="0"/>
                  </a:lnTo>
                  <a:lnTo>
                    <a:pt x="17" y="0"/>
                  </a:lnTo>
                  <a:lnTo>
                    <a:pt x="15" y="5"/>
                  </a:lnTo>
                  <a:lnTo>
                    <a:pt x="10" y="5"/>
                  </a:lnTo>
                  <a:lnTo>
                    <a:pt x="7" y="5"/>
                  </a:lnTo>
                  <a:lnTo>
                    <a:pt x="2" y="5"/>
                  </a:lnTo>
                  <a:lnTo>
                    <a:pt x="2" y="10"/>
                  </a:lnTo>
                  <a:lnTo>
                    <a:pt x="0" y="10"/>
                  </a:lnTo>
                  <a:lnTo>
                    <a:pt x="0" y="15"/>
                  </a:lnTo>
                  <a:lnTo>
                    <a:pt x="2" y="20"/>
                  </a:lnTo>
                  <a:lnTo>
                    <a:pt x="7" y="20"/>
                  </a:lnTo>
                  <a:lnTo>
                    <a:pt x="10" y="20"/>
                  </a:lnTo>
                  <a:lnTo>
                    <a:pt x="15" y="26"/>
                  </a:lnTo>
                  <a:lnTo>
                    <a:pt x="17" y="26"/>
                  </a:lnTo>
                  <a:lnTo>
                    <a:pt x="22" y="26"/>
                  </a:lnTo>
                  <a:lnTo>
                    <a:pt x="27" y="26"/>
                  </a:lnTo>
                  <a:lnTo>
                    <a:pt x="32" y="27"/>
                  </a:lnTo>
                  <a:lnTo>
                    <a:pt x="37" y="27"/>
                  </a:lnTo>
                  <a:lnTo>
                    <a:pt x="43" y="27"/>
                  </a:lnTo>
                  <a:lnTo>
                    <a:pt x="48" y="27"/>
                  </a:lnTo>
                  <a:lnTo>
                    <a:pt x="5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72" name="Freeform 29"/>
            <p:cNvSpPr>
              <a:spLocks/>
            </p:cNvSpPr>
            <p:nvPr/>
          </p:nvSpPr>
          <p:spPr bwMode="auto">
            <a:xfrm>
              <a:off x="682" y="1128"/>
              <a:ext cx="26" cy="25"/>
            </a:xfrm>
            <a:custGeom>
              <a:avLst/>
              <a:gdLst>
                <a:gd name="T0" fmla="*/ 13 w 41"/>
                <a:gd name="T1" fmla="*/ 23 h 41"/>
                <a:gd name="T2" fmla="*/ 13 w 41"/>
                <a:gd name="T3" fmla="*/ 23 h 41"/>
                <a:gd name="T4" fmla="*/ 16 w 41"/>
                <a:gd name="T5" fmla="*/ 21 h 41"/>
                <a:gd name="T6" fmla="*/ 18 w 41"/>
                <a:gd name="T7" fmla="*/ 21 h 41"/>
                <a:gd name="T8" fmla="*/ 22 w 41"/>
                <a:gd name="T9" fmla="*/ 18 h 41"/>
                <a:gd name="T10" fmla="*/ 22 w 41"/>
                <a:gd name="T11" fmla="*/ 16 h 41"/>
                <a:gd name="T12" fmla="*/ 23 w 41"/>
                <a:gd name="T13" fmla="*/ 13 h 41"/>
                <a:gd name="T14" fmla="*/ 23 w 41"/>
                <a:gd name="T15" fmla="*/ 13 h 41"/>
                <a:gd name="T16" fmla="*/ 23 w 41"/>
                <a:gd name="T17" fmla="*/ 10 h 41"/>
                <a:gd name="T18" fmla="*/ 23 w 41"/>
                <a:gd name="T19" fmla="*/ 7 h 41"/>
                <a:gd name="T20" fmla="*/ 22 w 41"/>
                <a:gd name="T21" fmla="*/ 3 h 41"/>
                <a:gd name="T22" fmla="*/ 22 w 41"/>
                <a:gd name="T23" fmla="*/ 3 h 41"/>
                <a:gd name="T24" fmla="*/ 18 w 41"/>
                <a:gd name="T25" fmla="*/ 0 h 41"/>
                <a:gd name="T26" fmla="*/ 16 w 41"/>
                <a:gd name="T27" fmla="*/ 0 h 41"/>
                <a:gd name="T28" fmla="*/ 13 w 41"/>
                <a:gd name="T29" fmla="*/ 0 h 41"/>
                <a:gd name="T30" fmla="*/ 13 w 41"/>
                <a:gd name="T31" fmla="*/ 0 h 41"/>
                <a:gd name="T32" fmla="*/ 10 w 41"/>
                <a:gd name="T33" fmla="*/ 0 h 41"/>
                <a:gd name="T34" fmla="*/ 6 w 41"/>
                <a:gd name="T35" fmla="*/ 0 h 41"/>
                <a:gd name="T36" fmla="*/ 3 w 41"/>
                <a:gd name="T37" fmla="*/ 0 h 41"/>
                <a:gd name="T38" fmla="*/ 3 w 41"/>
                <a:gd name="T39" fmla="*/ 0 h 41"/>
                <a:gd name="T40" fmla="*/ 0 w 41"/>
                <a:gd name="T41" fmla="*/ 3 h 41"/>
                <a:gd name="T42" fmla="*/ 0 w 41"/>
                <a:gd name="T43" fmla="*/ 3 h 41"/>
                <a:gd name="T44" fmla="*/ 0 w 41"/>
                <a:gd name="T45" fmla="*/ 7 h 41"/>
                <a:gd name="T46" fmla="*/ 0 w 41"/>
                <a:gd name="T47" fmla="*/ 10 h 41"/>
                <a:gd name="T48" fmla="*/ 0 w 41"/>
                <a:gd name="T49" fmla="*/ 13 h 41"/>
                <a:gd name="T50" fmla="*/ 0 w 41"/>
                <a:gd name="T51" fmla="*/ 13 h 41"/>
                <a:gd name="T52" fmla="*/ 0 w 41"/>
                <a:gd name="T53" fmla="*/ 16 h 41"/>
                <a:gd name="T54" fmla="*/ 0 w 41"/>
                <a:gd name="T55" fmla="*/ 18 h 41"/>
                <a:gd name="T56" fmla="*/ 3 w 41"/>
                <a:gd name="T57" fmla="*/ 21 h 41"/>
                <a:gd name="T58" fmla="*/ 3 w 41"/>
                <a:gd name="T59" fmla="*/ 21 h 41"/>
                <a:gd name="T60" fmla="*/ 6 w 41"/>
                <a:gd name="T61" fmla="*/ 23 h 41"/>
                <a:gd name="T62" fmla="*/ 10 w 41"/>
                <a:gd name="T63" fmla="*/ 23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41"/>
                <a:gd name="T98" fmla="*/ 41 w 41"/>
                <a:gd name="T99" fmla="*/ 41 h 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41">
                  <a:moveTo>
                    <a:pt x="20" y="41"/>
                  </a:moveTo>
                  <a:lnTo>
                    <a:pt x="20" y="38"/>
                  </a:lnTo>
                  <a:lnTo>
                    <a:pt x="25" y="38"/>
                  </a:lnTo>
                  <a:lnTo>
                    <a:pt x="25" y="34"/>
                  </a:lnTo>
                  <a:lnTo>
                    <a:pt x="29" y="34"/>
                  </a:lnTo>
                  <a:lnTo>
                    <a:pt x="34" y="34"/>
                  </a:lnTo>
                  <a:lnTo>
                    <a:pt x="34" y="29"/>
                  </a:lnTo>
                  <a:lnTo>
                    <a:pt x="34" y="26"/>
                  </a:lnTo>
                  <a:lnTo>
                    <a:pt x="37" y="26"/>
                  </a:lnTo>
                  <a:lnTo>
                    <a:pt x="37" y="21"/>
                  </a:lnTo>
                  <a:lnTo>
                    <a:pt x="41" y="21"/>
                  </a:lnTo>
                  <a:lnTo>
                    <a:pt x="37" y="16"/>
                  </a:lnTo>
                  <a:lnTo>
                    <a:pt x="37" y="11"/>
                  </a:lnTo>
                  <a:lnTo>
                    <a:pt x="34" y="5"/>
                  </a:lnTo>
                  <a:lnTo>
                    <a:pt x="29" y="0"/>
                  </a:lnTo>
                  <a:lnTo>
                    <a:pt x="25" y="0"/>
                  </a:lnTo>
                  <a:lnTo>
                    <a:pt x="20" y="0"/>
                  </a:lnTo>
                  <a:lnTo>
                    <a:pt x="15" y="0"/>
                  </a:lnTo>
                  <a:lnTo>
                    <a:pt x="10" y="0"/>
                  </a:lnTo>
                  <a:lnTo>
                    <a:pt x="5" y="0"/>
                  </a:lnTo>
                  <a:lnTo>
                    <a:pt x="5" y="5"/>
                  </a:lnTo>
                  <a:lnTo>
                    <a:pt x="0" y="5"/>
                  </a:lnTo>
                  <a:lnTo>
                    <a:pt x="0" y="11"/>
                  </a:lnTo>
                  <a:lnTo>
                    <a:pt x="0" y="16"/>
                  </a:lnTo>
                  <a:lnTo>
                    <a:pt x="0" y="21"/>
                  </a:lnTo>
                  <a:lnTo>
                    <a:pt x="0" y="26"/>
                  </a:lnTo>
                  <a:lnTo>
                    <a:pt x="0" y="29"/>
                  </a:lnTo>
                  <a:lnTo>
                    <a:pt x="5" y="34"/>
                  </a:lnTo>
                  <a:lnTo>
                    <a:pt x="10" y="38"/>
                  </a:lnTo>
                  <a:lnTo>
                    <a:pt x="15" y="38"/>
                  </a:lnTo>
                  <a:lnTo>
                    <a:pt x="2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73" name="Freeform 30"/>
            <p:cNvSpPr>
              <a:spLocks/>
            </p:cNvSpPr>
            <p:nvPr/>
          </p:nvSpPr>
          <p:spPr bwMode="auto">
            <a:xfrm>
              <a:off x="682" y="1113"/>
              <a:ext cx="26" cy="7"/>
            </a:xfrm>
            <a:custGeom>
              <a:avLst/>
              <a:gdLst>
                <a:gd name="T0" fmla="*/ 13 w 41"/>
                <a:gd name="T1" fmla="*/ 6 h 12"/>
                <a:gd name="T2" fmla="*/ 14 w 41"/>
                <a:gd name="T3" fmla="*/ 6 h 12"/>
                <a:gd name="T4" fmla="*/ 17 w 41"/>
                <a:gd name="T5" fmla="*/ 6 h 12"/>
                <a:gd name="T6" fmla="*/ 19 w 41"/>
                <a:gd name="T7" fmla="*/ 6 h 12"/>
                <a:gd name="T8" fmla="*/ 23 w 41"/>
                <a:gd name="T9" fmla="*/ 4 h 12"/>
                <a:gd name="T10" fmla="*/ 23 w 41"/>
                <a:gd name="T11" fmla="*/ 4 h 12"/>
                <a:gd name="T12" fmla="*/ 23 w 41"/>
                <a:gd name="T13" fmla="*/ 4 h 12"/>
                <a:gd name="T14" fmla="*/ 23 w 41"/>
                <a:gd name="T15" fmla="*/ 4 h 12"/>
                <a:gd name="T16" fmla="*/ 23 w 41"/>
                <a:gd name="T17" fmla="*/ 2 h 12"/>
                <a:gd name="T18" fmla="*/ 23 w 41"/>
                <a:gd name="T19" fmla="*/ 2 h 12"/>
                <a:gd name="T20" fmla="*/ 23 w 41"/>
                <a:gd name="T21" fmla="*/ 2 h 12"/>
                <a:gd name="T22" fmla="*/ 23 w 41"/>
                <a:gd name="T23" fmla="*/ 2 h 12"/>
                <a:gd name="T24" fmla="*/ 19 w 41"/>
                <a:gd name="T25" fmla="*/ 0 h 12"/>
                <a:gd name="T26" fmla="*/ 17 w 41"/>
                <a:gd name="T27" fmla="*/ 0 h 12"/>
                <a:gd name="T28" fmla="*/ 14 w 41"/>
                <a:gd name="T29" fmla="*/ 0 h 12"/>
                <a:gd name="T30" fmla="*/ 13 w 41"/>
                <a:gd name="T31" fmla="*/ 0 h 12"/>
                <a:gd name="T32" fmla="*/ 10 w 41"/>
                <a:gd name="T33" fmla="*/ 0 h 12"/>
                <a:gd name="T34" fmla="*/ 6 w 41"/>
                <a:gd name="T35" fmla="*/ 0 h 12"/>
                <a:gd name="T36" fmla="*/ 3 w 41"/>
                <a:gd name="T37" fmla="*/ 0 h 12"/>
                <a:gd name="T38" fmla="*/ 3 w 41"/>
                <a:gd name="T39" fmla="*/ 0 h 12"/>
                <a:gd name="T40" fmla="*/ 0 w 41"/>
                <a:gd name="T41" fmla="*/ 2 h 12"/>
                <a:gd name="T42" fmla="*/ 0 w 41"/>
                <a:gd name="T43" fmla="*/ 2 h 12"/>
                <a:gd name="T44" fmla="*/ 0 w 41"/>
                <a:gd name="T45" fmla="*/ 2 h 12"/>
                <a:gd name="T46" fmla="*/ 0 w 41"/>
                <a:gd name="T47" fmla="*/ 2 h 12"/>
                <a:gd name="T48" fmla="*/ 0 w 41"/>
                <a:gd name="T49" fmla="*/ 4 h 12"/>
                <a:gd name="T50" fmla="*/ 0 w 41"/>
                <a:gd name="T51" fmla="*/ 4 h 12"/>
                <a:gd name="T52" fmla="*/ 0 w 41"/>
                <a:gd name="T53" fmla="*/ 4 h 12"/>
                <a:gd name="T54" fmla="*/ 0 w 41"/>
                <a:gd name="T55" fmla="*/ 4 h 12"/>
                <a:gd name="T56" fmla="*/ 3 w 41"/>
                <a:gd name="T57" fmla="*/ 6 h 12"/>
                <a:gd name="T58" fmla="*/ 3 w 41"/>
                <a:gd name="T59" fmla="*/ 6 h 12"/>
                <a:gd name="T60" fmla="*/ 6 w 41"/>
                <a:gd name="T61" fmla="*/ 6 h 12"/>
                <a:gd name="T62" fmla="*/ 10 w 41"/>
                <a:gd name="T63" fmla="*/ 6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12"/>
                <a:gd name="T98" fmla="*/ 41 w 41"/>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12">
                  <a:moveTo>
                    <a:pt x="20" y="12"/>
                  </a:moveTo>
                  <a:lnTo>
                    <a:pt x="20" y="10"/>
                  </a:lnTo>
                  <a:lnTo>
                    <a:pt x="22" y="10"/>
                  </a:lnTo>
                  <a:lnTo>
                    <a:pt x="27" y="10"/>
                  </a:lnTo>
                  <a:lnTo>
                    <a:pt x="30" y="10"/>
                  </a:lnTo>
                  <a:lnTo>
                    <a:pt x="36" y="10"/>
                  </a:lnTo>
                  <a:lnTo>
                    <a:pt x="36" y="7"/>
                  </a:lnTo>
                  <a:lnTo>
                    <a:pt x="37" y="7"/>
                  </a:lnTo>
                  <a:lnTo>
                    <a:pt x="41" y="7"/>
                  </a:lnTo>
                  <a:lnTo>
                    <a:pt x="37" y="4"/>
                  </a:lnTo>
                  <a:lnTo>
                    <a:pt x="36" y="4"/>
                  </a:lnTo>
                  <a:lnTo>
                    <a:pt x="30" y="0"/>
                  </a:lnTo>
                  <a:lnTo>
                    <a:pt x="27" y="0"/>
                  </a:lnTo>
                  <a:lnTo>
                    <a:pt x="22" y="0"/>
                  </a:lnTo>
                  <a:lnTo>
                    <a:pt x="20" y="0"/>
                  </a:lnTo>
                  <a:lnTo>
                    <a:pt x="15" y="0"/>
                  </a:lnTo>
                  <a:lnTo>
                    <a:pt x="10" y="0"/>
                  </a:lnTo>
                  <a:lnTo>
                    <a:pt x="5" y="0"/>
                  </a:lnTo>
                  <a:lnTo>
                    <a:pt x="5" y="4"/>
                  </a:lnTo>
                  <a:lnTo>
                    <a:pt x="0" y="4"/>
                  </a:lnTo>
                  <a:lnTo>
                    <a:pt x="0" y="7"/>
                  </a:lnTo>
                  <a:lnTo>
                    <a:pt x="5" y="10"/>
                  </a:lnTo>
                  <a:lnTo>
                    <a:pt x="10" y="10"/>
                  </a:lnTo>
                  <a:lnTo>
                    <a:pt x="15" y="10"/>
                  </a:lnTo>
                  <a:lnTo>
                    <a:pt x="2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74" name="Freeform 31"/>
            <p:cNvSpPr>
              <a:spLocks/>
            </p:cNvSpPr>
            <p:nvPr/>
          </p:nvSpPr>
          <p:spPr bwMode="auto">
            <a:xfrm>
              <a:off x="682" y="1104"/>
              <a:ext cx="26" cy="6"/>
            </a:xfrm>
            <a:custGeom>
              <a:avLst/>
              <a:gdLst>
                <a:gd name="T0" fmla="*/ 13 w 41"/>
                <a:gd name="T1" fmla="*/ 5 h 10"/>
                <a:gd name="T2" fmla="*/ 14 w 41"/>
                <a:gd name="T3" fmla="*/ 5 h 10"/>
                <a:gd name="T4" fmla="*/ 17 w 41"/>
                <a:gd name="T5" fmla="*/ 5 h 10"/>
                <a:gd name="T6" fmla="*/ 19 w 41"/>
                <a:gd name="T7" fmla="*/ 5 h 10"/>
                <a:gd name="T8" fmla="*/ 23 w 41"/>
                <a:gd name="T9" fmla="*/ 3 h 10"/>
                <a:gd name="T10" fmla="*/ 23 w 41"/>
                <a:gd name="T11" fmla="*/ 3 h 10"/>
                <a:gd name="T12" fmla="*/ 23 w 41"/>
                <a:gd name="T13" fmla="*/ 3 h 10"/>
                <a:gd name="T14" fmla="*/ 23 w 41"/>
                <a:gd name="T15" fmla="*/ 3 h 10"/>
                <a:gd name="T16" fmla="*/ 23 w 41"/>
                <a:gd name="T17" fmla="*/ 1 h 10"/>
                <a:gd name="T18" fmla="*/ 23 w 41"/>
                <a:gd name="T19" fmla="*/ 1 h 10"/>
                <a:gd name="T20" fmla="*/ 23 w 41"/>
                <a:gd name="T21" fmla="*/ 1 h 10"/>
                <a:gd name="T22" fmla="*/ 23 w 41"/>
                <a:gd name="T23" fmla="*/ 1 h 10"/>
                <a:gd name="T24" fmla="*/ 19 w 41"/>
                <a:gd name="T25" fmla="*/ 0 h 10"/>
                <a:gd name="T26" fmla="*/ 17 w 41"/>
                <a:gd name="T27" fmla="*/ 0 h 10"/>
                <a:gd name="T28" fmla="*/ 14 w 41"/>
                <a:gd name="T29" fmla="*/ 0 h 10"/>
                <a:gd name="T30" fmla="*/ 13 w 41"/>
                <a:gd name="T31" fmla="*/ 0 h 10"/>
                <a:gd name="T32" fmla="*/ 10 w 41"/>
                <a:gd name="T33" fmla="*/ 0 h 10"/>
                <a:gd name="T34" fmla="*/ 6 w 41"/>
                <a:gd name="T35" fmla="*/ 0 h 10"/>
                <a:gd name="T36" fmla="*/ 3 w 41"/>
                <a:gd name="T37" fmla="*/ 0 h 10"/>
                <a:gd name="T38" fmla="*/ 3 w 41"/>
                <a:gd name="T39" fmla="*/ 0 h 10"/>
                <a:gd name="T40" fmla="*/ 0 w 41"/>
                <a:gd name="T41" fmla="*/ 1 h 10"/>
                <a:gd name="T42" fmla="*/ 0 w 41"/>
                <a:gd name="T43" fmla="*/ 1 h 10"/>
                <a:gd name="T44" fmla="*/ 0 w 41"/>
                <a:gd name="T45" fmla="*/ 1 h 10"/>
                <a:gd name="T46" fmla="*/ 0 w 41"/>
                <a:gd name="T47" fmla="*/ 1 h 10"/>
                <a:gd name="T48" fmla="*/ 0 w 41"/>
                <a:gd name="T49" fmla="*/ 3 h 10"/>
                <a:gd name="T50" fmla="*/ 0 w 41"/>
                <a:gd name="T51" fmla="*/ 3 h 10"/>
                <a:gd name="T52" fmla="*/ 0 w 41"/>
                <a:gd name="T53" fmla="*/ 3 h 10"/>
                <a:gd name="T54" fmla="*/ 0 w 41"/>
                <a:gd name="T55" fmla="*/ 3 h 10"/>
                <a:gd name="T56" fmla="*/ 3 w 41"/>
                <a:gd name="T57" fmla="*/ 5 h 10"/>
                <a:gd name="T58" fmla="*/ 3 w 41"/>
                <a:gd name="T59" fmla="*/ 5 h 10"/>
                <a:gd name="T60" fmla="*/ 6 w 41"/>
                <a:gd name="T61" fmla="*/ 5 h 10"/>
                <a:gd name="T62" fmla="*/ 10 w 41"/>
                <a:gd name="T63" fmla="*/ 5 h 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10"/>
                <a:gd name="T98" fmla="*/ 41 w 41"/>
                <a:gd name="T99" fmla="*/ 10 h 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10">
                  <a:moveTo>
                    <a:pt x="20" y="10"/>
                  </a:moveTo>
                  <a:lnTo>
                    <a:pt x="20" y="8"/>
                  </a:lnTo>
                  <a:lnTo>
                    <a:pt x="22" y="8"/>
                  </a:lnTo>
                  <a:lnTo>
                    <a:pt x="27" y="8"/>
                  </a:lnTo>
                  <a:lnTo>
                    <a:pt x="30" y="8"/>
                  </a:lnTo>
                  <a:lnTo>
                    <a:pt x="36" y="8"/>
                  </a:lnTo>
                  <a:lnTo>
                    <a:pt x="36" y="5"/>
                  </a:lnTo>
                  <a:lnTo>
                    <a:pt x="37" y="5"/>
                  </a:lnTo>
                  <a:lnTo>
                    <a:pt x="41" y="5"/>
                  </a:lnTo>
                  <a:lnTo>
                    <a:pt x="37" y="1"/>
                  </a:lnTo>
                  <a:lnTo>
                    <a:pt x="36" y="1"/>
                  </a:lnTo>
                  <a:lnTo>
                    <a:pt x="30" y="0"/>
                  </a:lnTo>
                  <a:lnTo>
                    <a:pt x="27" y="0"/>
                  </a:lnTo>
                  <a:lnTo>
                    <a:pt x="22" y="0"/>
                  </a:lnTo>
                  <a:lnTo>
                    <a:pt x="20" y="0"/>
                  </a:lnTo>
                  <a:lnTo>
                    <a:pt x="15" y="0"/>
                  </a:lnTo>
                  <a:lnTo>
                    <a:pt x="10" y="0"/>
                  </a:lnTo>
                  <a:lnTo>
                    <a:pt x="5" y="0"/>
                  </a:lnTo>
                  <a:lnTo>
                    <a:pt x="5" y="1"/>
                  </a:lnTo>
                  <a:lnTo>
                    <a:pt x="0" y="1"/>
                  </a:lnTo>
                  <a:lnTo>
                    <a:pt x="0" y="5"/>
                  </a:lnTo>
                  <a:lnTo>
                    <a:pt x="5" y="8"/>
                  </a:lnTo>
                  <a:lnTo>
                    <a:pt x="10" y="8"/>
                  </a:lnTo>
                  <a:lnTo>
                    <a:pt x="15" y="8"/>
                  </a:ln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75" name="Freeform 32"/>
            <p:cNvSpPr>
              <a:spLocks/>
            </p:cNvSpPr>
            <p:nvPr/>
          </p:nvSpPr>
          <p:spPr bwMode="auto">
            <a:xfrm>
              <a:off x="682" y="1094"/>
              <a:ext cx="26" cy="6"/>
            </a:xfrm>
            <a:custGeom>
              <a:avLst/>
              <a:gdLst>
                <a:gd name="T0" fmla="*/ 13 w 41"/>
                <a:gd name="T1" fmla="*/ 5 h 11"/>
                <a:gd name="T2" fmla="*/ 14 w 41"/>
                <a:gd name="T3" fmla="*/ 5 h 11"/>
                <a:gd name="T4" fmla="*/ 17 w 41"/>
                <a:gd name="T5" fmla="*/ 5 h 11"/>
                <a:gd name="T6" fmla="*/ 19 w 41"/>
                <a:gd name="T7" fmla="*/ 5 h 11"/>
                <a:gd name="T8" fmla="*/ 23 w 41"/>
                <a:gd name="T9" fmla="*/ 3 h 11"/>
                <a:gd name="T10" fmla="*/ 23 w 41"/>
                <a:gd name="T11" fmla="*/ 3 h 11"/>
                <a:gd name="T12" fmla="*/ 23 w 41"/>
                <a:gd name="T13" fmla="*/ 3 h 11"/>
                <a:gd name="T14" fmla="*/ 23 w 41"/>
                <a:gd name="T15" fmla="*/ 3 h 11"/>
                <a:gd name="T16" fmla="*/ 23 w 41"/>
                <a:gd name="T17" fmla="*/ 1 h 11"/>
                <a:gd name="T18" fmla="*/ 23 w 41"/>
                <a:gd name="T19" fmla="*/ 1 h 11"/>
                <a:gd name="T20" fmla="*/ 23 w 41"/>
                <a:gd name="T21" fmla="*/ 1 h 11"/>
                <a:gd name="T22" fmla="*/ 23 w 41"/>
                <a:gd name="T23" fmla="*/ 1 h 11"/>
                <a:gd name="T24" fmla="*/ 19 w 41"/>
                <a:gd name="T25" fmla="*/ 0 h 11"/>
                <a:gd name="T26" fmla="*/ 17 w 41"/>
                <a:gd name="T27" fmla="*/ 0 h 11"/>
                <a:gd name="T28" fmla="*/ 14 w 41"/>
                <a:gd name="T29" fmla="*/ 0 h 11"/>
                <a:gd name="T30" fmla="*/ 13 w 41"/>
                <a:gd name="T31" fmla="*/ 0 h 11"/>
                <a:gd name="T32" fmla="*/ 10 w 41"/>
                <a:gd name="T33" fmla="*/ 0 h 11"/>
                <a:gd name="T34" fmla="*/ 6 w 41"/>
                <a:gd name="T35" fmla="*/ 0 h 11"/>
                <a:gd name="T36" fmla="*/ 3 w 41"/>
                <a:gd name="T37" fmla="*/ 0 h 11"/>
                <a:gd name="T38" fmla="*/ 3 w 41"/>
                <a:gd name="T39" fmla="*/ 0 h 11"/>
                <a:gd name="T40" fmla="*/ 0 w 41"/>
                <a:gd name="T41" fmla="*/ 1 h 11"/>
                <a:gd name="T42" fmla="*/ 0 w 41"/>
                <a:gd name="T43" fmla="*/ 1 h 11"/>
                <a:gd name="T44" fmla="*/ 0 w 41"/>
                <a:gd name="T45" fmla="*/ 1 h 11"/>
                <a:gd name="T46" fmla="*/ 0 w 41"/>
                <a:gd name="T47" fmla="*/ 1 h 11"/>
                <a:gd name="T48" fmla="*/ 0 w 41"/>
                <a:gd name="T49" fmla="*/ 3 h 11"/>
                <a:gd name="T50" fmla="*/ 0 w 41"/>
                <a:gd name="T51" fmla="*/ 3 h 11"/>
                <a:gd name="T52" fmla="*/ 0 w 41"/>
                <a:gd name="T53" fmla="*/ 3 h 11"/>
                <a:gd name="T54" fmla="*/ 0 w 41"/>
                <a:gd name="T55" fmla="*/ 3 h 11"/>
                <a:gd name="T56" fmla="*/ 3 w 41"/>
                <a:gd name="T57" fmla="*/ 5 h 11"/>
                <a:gd name="T58" fmla="*/ 3 w 41"/>
                <a:gd name="T59" fmla="*/ 5 h 11"/>
                <a:gd name="T60" fmla="*/ 6 w 41"/>
                <a:gd name="T61" fmla="*/ 5 h 11"/>
                <a:gd name="T62" fmla="*/ 10 w 41"/>
                <a:gd name="T63" fmla="*/ 5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11"/>
                <a:gd name="T98" fmla="*/ 41 w 41"/>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11">
                  <a:moveTo>
                    <a:pt x="20" y="11"/>
                  </a:moveTo>
                  <a:lnTo>
                    <a:pt x="20" y="9"/>
                  </a:lnTo>
                  <a:lnTo>
                    <a:pt x="22" y="9"/>
                  </a:lnTo>
                  <a:lnTo>
                    <a:pt x="27" y="9"/>
                  </a:lnTo>
                  <a:lnTo>
                    <a:pt x="30" y="9"/>
                  </a:lnTo>
                  <a:lnTo>
                    <a:pt x="36" y="9"/>
                  </a:lnTo>
                  <a:lnTo>
                    <a:pt x="36" y="6"/>
                  </a:lnTo>
                  <a:lnTo>
                    <a:pt x="37" y="6"/>
                  </a:lnTo>
                  <a:lnTo>
                    <a:pt x="41" y="6"/>
                  </a:lnTo>
                  <a:lnTo>
                    <a:pt x="37" y="2"/>
                  </a:lnTo>
                  <a:lnTo>
                    <a:pt x="36" y="2"/>
                  </a:lnTo>
                  <a:lnTo>
                    <a:pt x="30" y="0"/>
                  </a:lnTo>
                  <a:lnTo>
                    <a:pt x="27" y="0"/>
                  </a:lnTo>
                  <a:lnTo>
                    <a:pt x="22" y="0"/>
                  </a:lnTo>
                  <a:lnTo>
                    <a:pt x="20" y="0"/>
                  </a:lnTo>
                  <a:lnTo>
                    <a:pt x="15" y="0"/>
                  </a:lnTo>
                  <a:lnTo>
                    <a:pt x="10" y="0"/>
                  </a:lnTo>
                  <a:lnTo>
                    <a:pt x="5" y="0"/>
                  </a:lnTo>
                  <a:lnTo>
                    <a:pt x="5" y="2"/>
                  </a:lnTo>
                  <a:lnTo>
                    <a:pt x="0" y="2"/>
                  </a:lnTo>
                  <a:lnTo>
                    <a:pt x="0" y="6"/>
                  </a:lnTo>
                  <a:lnTo>
                    <a:pt x="5" y="9"/>
                  </a:lnTo>
                  <a:lnTo>
                    <a:pt x="10" y="9"/>
                  </a:lnTo>
                  <a:lnTo>
                    <a:pt x="15" y="9"/>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76" name="Freeform 33"/>
            <p:cNvSpPr>
              <a:spLocks/>
            </p:cNvSpPr>
            <p:nvPr/>
          </p:nvSpPr>
          <p:spPr bwMode="auto">
            <a:xfrm>
              <a:off x="682" y="1088"/>
              <a:ext cx="26" cy="6"/>
            </a:xfrm>
            <a:custGeom>
              <a:avLst/>
              <a:gdLst>
                <a:gd name="T0" fmla="*/ 13 w 41"/>
                <a:gd name="T1" fmla="*/ 4 h 10"/>
                <a:gd name="T2" fmla="*/ 14 w 41"/>
                <a:gd name="T3" fmla="*/ 4 h 10"/>
                <a:gd name="T4" fmla="*/ 17 w 41"/>
                <a:gd name="T5" fmla="*/ 4 h 10"/>
                <a:gd name="T6" fmla="*/ 19 w 41"/>
                <a:gd name="T7" fmla="*/ 4 h 10"/>
                <a:gd name="T8" fmla="*/ 23 w 41"/>
                <a:gd name="T9" fmla="*/ 3 h 10"/>
                <a:gd name="T10" fmla="*/ 23 w 41"/>
                <a:gd name="T11" fmla="*/ 3 h 10"/>
                <a:gd name="T12" fmla="*/ 23 w 41"/>
                <a:gd name="T13" fmla="*/ 3 h 10"/>
                <a:gd name="T14" fmla="*/ 23 w 41"/>
                <a:gd name="T15" fmla="*/ 3 h 10"/>
                <a:gd name="T16" fmla="*/ 23 w 41"/>
                <a:gd name="T17" fmla="*/ 0 h 10"/>
                <a:gd name="T18" fmla="*/ 23 w 41"/>
                <a:gd name="T19" fmla="*/ 0 h 10"/>
                <a:gd name="T20" fmla="*/ 23 w 41"/>
                <a:gd name="T21" fmla="*/ 0 h 10"/>
                <a:gd name="T22" fmla="*/ 23 w 41"/>
                <a:gd name="T23" fmla="*/ 0 h 10"/>
                <a:gd name="T24" fmla="*/ 19 w 41"/>
                <a:gd name="T25" fmla="*/ 0 h 10"/>
                <a:gd name="T26" fmla="*/ 17 w 41"/>
                <a:gd name="T27" fmla="*/ 0 h 10"/>
                <a:gd name="T28" fmla="*/ 14 w 41"/>
                <a:gd name="T29" fmla="*/ 0 h 10"/>
                <a:gd name="T30" fmla="*/ 13 w 41"/>
                <a:gd name="T31" fmla="*/ 0 h 10"/>
                <a:gd name="T32" fmla="*/ 10 w 41"/>
                <a:gd name="T33" fmla="*/ 0 h 10"/>
                <a:gd name="T34" fmla="*/ 6 w 41"/>
                <a:gd name="T35" fmla="*/ 0 h 10"/>
                <a:gd name="T36" fmla="*/ 3 w 41"/>
                <a:gd name="T37" fmla="*/ 0 h 10"/>
                <a:gd name="T38" fmla="*/ 3 w 41"/>
                <a:gd name="T39" fmla="*/ 0 h 10"/>
                <a:gd name="T40" fmla="*/ 0 w 41"/>
                <a:gd name="T41" fmla="*/ 0 h 10"/>
                <a:gd name="T42" fmla="*/ 0 w 41"/>
                <a:gd name="T43" fmla="*/ 0 h 10"/>
                <a:gd name="T44" fmla="*/ 0 w 41"/>
                <a:gd name="T45" fmla="*/ 0 h 10"/>
                <a:gd name="T46" fmla="*/ 0 w 41"/>
                <a:gd name="T47" fmla="*/ 0 h 10"/>
                <a:gd name="T48" fmla="*/ 0 w 41"/>
                <a:gd name="T49" fmla="*/ 3 h 10"/>
                <a:gd name="T50" fmla="*/ 0 w 41"/>
                <a:gd name="T51" fmla="*/ 3 h 10"/>
                <a:gd name="T52" fmla="*/ 0 w 41"/>
                <a:gd name="T53" fmla="*/ 3 h 10"/>
                <a:gd name="T54" fmla="*/ 0 w 41"/>
                <a:gd name="T55" fmla="*/ 3 h 10"/>
                <a:gd name="T56" fmla="*/ 3 w 41"/>
                <a:gd name="T57" fmla="*/ 4 h 10"/>
                <a:gd name="T58" fmla="*/ 3 w 41"/>
                <a:gd name="T59" fmla="*/ 4 h 10"/>
                <a:gd name="T60" fmla="*/ 6 w 41"/>
                <a:gd name="T61" fmla="*/ 4 h 10"/>
                <a:gd name="T62" fmla="*/ 10 w 41"/>
                <a:gd name="T63" fmla="*/ 4 h 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10"/>
                <a:gd name="T98" fmla="*/ 41 w 41"/>
                <a:gd name="T99" fmla="*/ 10 h 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10">
                  <a:moveTo>
                    <a:pt x="20" y="10"/>
                  </a:moveTo>
                  <a:lnTo>
                    <a:pt x="20" y="7"/>
                  </a:lnTo>
                  <a:lnTo>
                    <a:pt x="22" y="7"/>
                  </a:lnTo>
                  <a:lnTo>
                    <a:pt x="27" y="7"/>
                  </a:lnTo>
                  <a:lnTo>
                    <a:pt x="30" y="7"/>
                  </a:lnTo>
                  <a:lnTo>
                    <a:pt x="36" y="7"/>
                  </a:lnTo>
                  <a:lnTo>
                    <a:pt x="36" y="5"/>
                  </a:lnTo>
                  <a:lnTo>
                    <a:pt x="37" y="5"/>
                  </a:lnTo>
                  <a:lnTo>
                    <a:pt x="41" y="5"/>
                  </a:lnTo>
                  <a:lnTo>
                    <a:pt x="37" y="0"/>
                  </a:lnTo>
                  <a:lnTo>
                    <a:pt x="36" y="0"/>
                  </a:lnTo>
                  <a:lnTo>
                    <a:pt x="30" y="0"/>
                  </a:lnTo>
                  <a:lnTo>
                    <a:pt x="27" y="0"/>
                  </a:lnTo>
                  <a:lnTo>
                    <a:pt x="22" y="0"/>
                  </a:lnTo>
                  <a:lnTo>
                    <a:pt x="20" y="0"/>
                  </a:lnTo>
                  <a:lnTo>
                    <a:pt x="15" y="0"/>
                  </a:lnTo>
                  <a:lnTo>
                    <a:pt x="10" y="0"/>
                  </a:lnTo>
                  <a:lnTo>
                    <a:pt x="5" y="0"/>
                  </a:lnTo>
                  <a:lnTo>
                    <a:pt x="0" y="0"/>
                  </a:lnTo>
                  <a:lnTo>
                    <a:pt x="0" y="5"/>
                  </a:lnTo>
                  <a:lnTo>
                    <a:pt x="5" y="7"/>
                  </a:lnTo>
                  <a:lnTo>
                    <a:pt x="10" y="7"/>
                  </a:lnTo>
                  <a:lnTo>
                    <a:pt x="15" y="7"/>
                  </a:ln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77" name="Freeform 34"/>
            <p:cNvSpPr>
              <a:spLocks/>
            </p:cNvSpPr>
            <p:nvPr/>
          </p:nvSpPr>
          <p:spPr bwMode="auto">
            <a:xfrm>
              <a:off x="685" y="1079"/>
              <a:ext cx="23" cy="4"/>
            </a:xfrm>
            <a:custGeom>
              <a:avLst/>
              <a:gdLst>
                <a:gd name="T0" fmla="*/ 10 w 36"/>
                <a:gd name="T1" fmla="*/ 4 h 5"/>
                <a:gd name="T2" fmla="*/ 10 w 36"/>
                <a:gd name="T3" fmla="*/ 4 h 5"/>
                <a:gd name="T4" fmla="*/ 13 w 36"/>
                <a:gd name="T5" fmla="*/ 4 h 5"/>
                <a:gd name="T6" fmla="*/ 15 w 36"/>
                <a:gd name="T7" fmla="*/ 4 h 5"/>
                <a:gd name="T8" fmla="*/ 19 w 36"/>
                <a:gd name="T9" fmla="*/ 4 h 5"/>
                <a:gd name="T10" fmla="*/ 19 w 36"/>
                <a:gd name="T11" fmla="*/ 4 h 5"/>
                <a:gd name="T12" fmla="*/ 20 w 36"/>
                <a:gd name="T13" fmla="*/ 4 h 5"/>
                <a:gd name="T14" fmla="*/ 20 w 36"/>
                <a:gd name="T15" fmla="*/ 4 h 5"/>
                <a:gd name="T16" fmla="*/ 20 w 36"/>
                <a:gd name="T17" fmla="*/ 0 h 5"/>
                <a:gd name="T18" fmla="*/ 20 w 36"/>
                <a:gd name="T19" fmla="*/ 0 h 5"/>
                <a:gd name="T20" fmla="*/ 19 w 36"/>
                <a:gd name="T21" fmla="*/ 0 h 5"/>
                <a:gd name="T22" fmla="*/ 19 w 36"/>
                <a:gd name="T23" fmla="*/ 0 h 5"/>
                <a:gd name="T24" fmla="*/ 15 w 36"/>
                <a:gd name="T25" fmla="*/ 0 h 5"/>
                <a:gd name="T26" fmla="*/ 13 w 36"/>
                <a:gd name="T27" fmla="*/ 0 h 5"/>
                <a:gd name="T28" fmla="*/ 10 w 36"/>
                <a:gd name="T29" fmla="*/ 0 h 5"/>
                <a:gd name="T30" fmla="*/ 10 w 36"/>
                <a:gd name="T31" fmla="*/ 0 h 5"/>
                <a:gd name="T32" fmla="*/ 6 w 36"/>
                <a:gd name="T33" fmla="*/ 0 h 5"/>
                <a:gd name="T34" fmla="*/ 4 w 36"/>
                <a:gd name="T35" fmla="*/ 0 h 5"/>
                <a:gd name="T36" fmla="*/ 1 w 36"/>
                <a:gd name="T37" fmla="*/ 0 h 5"/>
                <a:gd name="T38" fmla="*/ 1 w 36"/>
                <a:gd name="T39" fmla="*/ 0 h 5"/>
                <a:gd name="T40" fmla="*/ 0 w 36"/>
                <a:gd name="T41" fmla="*/ 0 h 5"/>
                <a:gd name="T42" fmla="*/ 0 w 36"/>
                <a:gd name="T43" fmla="*/ 0 h 5"/>
                <a:gd name="T44" fmla="*/ 0 w 36"/>
                <a:gd name="T45" fmla="*/ 0 h 5"/>
                <a:gd name="T46" fmla="*/ 0 w 36"/>
                <a:gd name="T47" fmla="*/ 0 h 5"/>
                <a:gd name="T48" fmla="*/ 0 w 36"/>
                <a:gd name="T49" fmla="*/ 4 h 5"/>
                <a:gd name="T50" fmla="*/ 0 w 36"/>
                <a:gd name="T51" fmla="*/ 4 h 5"/>
                <a:gd name="T52" fmla="*/ 0 w 36"/>
                <a:gd name="T53" fmla="*/ 4 h 5"/>
                <a:gd name="T54" fmla="*/ 0 w 36"/>
                <a:gd name="T55" fmla="*/ 4 h 5"/>
                <a:gd name="T56" fmla="*/ 1 w 36"/>
                <a:gd name="T57" fmla="*/ 4 h 5"/>
                <a:gd name="T58" fmla="*/ 1 w 36"/>
                <a:gd name="T59" fmla="*/ 4 h 5"/>
                <a:gd name="T60" fmla="*/ 4 w 36"/>
                <a:gd name="T61" fmla="*/ 4 h 5"/>
                <a:gd name="T62" fmla="*/ 6 w 36"/>
                <a:gd name="T63" fmla="*/ 4 h 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
                <a:gd name="T97" fmla="*/ 0 h 5"/>
                <a:gd name="T98" fmla="*/ 36 w 36"/>
                <a:gd name="T99" fmla="*/ 5 h 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 h="5">
                  <a:moveTo>
                    <a:pt x="15" y="5"/>
                  </a:moveTo>
                  <a:lnTo>
                    <a:pt x="15" y="5"/>
                  </a:lnTo>
                  <a:lnTo>
                    <a:pt x="20" y="5"/>
                  </a:lnTo>
                  <a:lnTo>
                    <a:pt x="24" y="5"/>
                  </a:lnTo>
                  <a:lnTo>
                    <a:pt x="29" y="5"/>
                  </a:lnTo>
                  <a:lnTo>
                    <a:pt x="32" y="5"/>
                  </a:lnTo>
                  <a:lnTo>
                    <a:pt x="36" y="5"/>
                  </a:lnTo>
                  <a:lnTo>
                    <a:pt x="32" y="0"/>
                  </a:lnTo>
                  <a:lnTo>
                    <a:pt x="29" y="0"/>
                  </a:lnTo>
                  <a:lnTo>
                    <a:pt x="24" y="0"/>
                  </a:lnTo>
                  <a:lnTo>
                    <a:pt x="20" y="0"/>
                  </a:lnTo>
                  <a:lnTo>
                    <a:pt x="15" y="0"/>
                  </a:lnTo>
                  <a:lnTo>
                    <a:pt x="10" y="0"/>
                  </a:lnTo>
                  <a:lnTo>
                    <a:pt x="7" y="0"/>
                  </a:lnTo>
                  <a:lnTo>
                    <a:pt x="2" y="0"/>
                  </a:lnTo>
                  <a:lnTo>
                    <a:pt x="0" y="0"/>
                  </a:lnTo>
                  <a:lnTo>
                    <a:pt x="0" y="5"/>
                  </a:lnTo>
                  <a:lnTo>
                    <a:pt x="2" y="5"/>
                  </a:lnTo>
                  <a:lnTo>
                    <a:pt x="7" y="5"/>
                  </a:lnTo>
                  <a:lnTo>
                    <a:pt x="10" y="5"/>
                  </a:lnTo>
                  <a:lnTo>
                    <a:pt x="1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78" name="Freeform 35"/>
            <p:cNvSpPr>
              <a:spLocks/>
            </p:cNvSpPr>
            <p:nvPr/>
          </p:nvSpPr>
          <p:spPr bwMode="auto">
            <a:xfrm>
              <a:off x="663" y="1240"/>
              <a:ext cx="19" cy="13"/>
            </a:xfrm>
            <a:custGeom>
              <a:avLst/>
              <a:gdLst>
                <a:gd name="T0" fmla="*/ 9 w 31"/>
                <a:gd name="T1" fmla="*/ 11 h 20"/>
                <a:gd name="T2" fmla="*/ 9 w 31"/>
                <a:gd name="T3" fmla="*/ 11 h 20"/>
                <a:gd name="T4" fmla="*/ 12 w 31"/>
                <a:gd name="T5" fmla="*/ 10 h 20"/>
                <a:gd name="T6" fmla="*/ 12 w 31"/>
                <a:gd name="T7" fmla="*/ 10 h 20"/>
                <a:gd name="T8" fmla="*/ 15 w 31"/>
                <a:gd name="T9" fmla="*/ 7 h 20"/>
                <a:gd name="T10" fmla="*/ 15 w 31"/>
                <a:gd name="T11" fmla="*/ 7 h 20"/>
                <a:gd name="T12" fmla="*/ 17 w 31"/>
                <a:gd name="T13" fmla="*/ 7 h 20"/>
                <a:gd name="T14" fmla="*/ 17 w 31"/>
                <a:gd name="T15" fmla="*/ 7 h 20"/>
                <a:gd name="T16" fmla="*/ 17 w 31"/>
                <a:gd name="T17" fmla="*/ 3 h 20"/>
                <a:gd name="T18" fmla="*/ 17 w 31"/>
                <a:gd name="T19" fmla="*/ 3 h 20"/>
                <a:gd name="T20" fmla="*/ 15 w 31"/>
                <a:gd name="T21" fmla="*/ 1 h 20"/>
                <a:gd name="T22" fmla="*/ 15 w 31"/>
                <a:gd name="T23" fmla="*/ 1 h 20"/>
                <a:gd name="T24" fmla="*/ 12 w 31"/>
                <a:gd name="T25" fmla="*/ 0 h 20"/>
                <a:gd name="T26" fmla="*/ 12 w 31"/>
                <a:gd name="T27" fmla="*/ 0 h 20"/>
                <a:gd name="T28" fmla="*/ 9 w 31"/>
                <a:gd name="T29" fmla="*/ 0 h 20"/>
                <a:gd name="T30" fmla="*/ 9 w 31"/>
                <a:gd name="T31" fmla="*/ 0 h 20"/>
                <a:gd name="T32" fmla="*/ 6 w 31"/>
                <a:gd name="T33" fmla="*/ 0 h 20"/>
                <a:gd name="T34" fmla="*/ 4 w 31"/>
                <a:gd name="T35" fmla="*/ 0 h 20"/>
                <a:gd name="T36" fmla="*/ 1 w 31"/>
                <a:gd name="T37" fmla="*/ 0 h 20"/>
                <a:gd name="T38" fmla="*/ 1 w 31"/>
                <a:gd name="T39" fmla="*/ 0 h 20"/>
                <a:gd name="T40" fmla="*/ 0 w 31"/>
                <a:gd name="T41" fmla="*/ 1 h 20"/>
                <a:gd name="T42" fmla="*/ 0 w 31"/>
                <a:gd name="T43" fmla="*/ 1 h 20"/>
                <a:gd name="T44" fmla="*/ 0 w 31"/>
                <a:gd name="T45" fmla="*/ 3 h 20"/>
                <a:gd name="T46" fmla="*/ 0 w 31"/>
                <a:gd name="T47" fmla="*/ 3 h 20"/>
                <a:gd name="T48" fmla="*/ 0 w 31"/>
                <a:gd name="T49" fmla="*/ 7 h 20"/>
                <a:gd name="T50" fmla="*/ 0 w 31"/>
                <a:gd name="T51" fmla="*/ 7 h 20"/>
                <a:gd name="T52" fmla="*/ 0 w 31"/>
                <a:gd name="T53" fmla="*/ 7 h 20"/>
                <a:gd name="T54" fmla="*/ 0 w 31"/>
                <a:gd name="T55" fmla="*/ 7 h 20"/>
                <a:gd name="T56" fmla="*/ 1 w 31"/>
                <a:gd name="T57" fmla="*/ 10 h 20"/>
                <a:gd name="T58" fmla="*/ 1 w 31"/>
                <a:gd name="T59" fmla="*/ 10 h 20"/>
                <a:gd name="T60" fmla="*/ 4 w 31"/>
                <a:gd name="T61" fmla="*/ 11 h 20"/>
                <a:gd name="T62" fmla="*/ 6 w 31"/>
                <a:gd name="T63" fmla="*/ 11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20"/>
                <a:gd name="T98" fmla="*/ 31 w 31"/>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20">
                  <a:moveTo>
                    <a:pt x="15" y="20"/>
                  </a:moveTo>
                  <a:lnTo>
                    <a:pt x="15" y="17"/>
                  </a:lnTo>
                  <a:lnTo>
                    <a:pt x="19" y="17"/>
                  </a:lnTo>
                  <a:lnTo>
                    <a:pt x="19" y="15"/>
                  </a:lnTo>
                  <a:lnTo>
                    <a:pt x="24" y="15"/>
                  </a:lnTo>
                  <a:lnTo>
                    <a:pt x="24" y="10"/>
                  </a:lnTo>
                  <a:lnTo>
                    <a:pt x="27" y="10"/>
                  </a:lnTo>
                  <a:lnTo>
                    <a:pt x="31" y="10"/>
                  </a:lnTo>
                  <a:lnTo>
                    <a:pt x="27" y="5"/>
                  </a:lnTo>
                  <a:lnTo>
                    <a:pt x="24" y="2"/>
                  </a:lnTo>
                  <a:lnTo>
                    <a:pt x="19" y="0"/>
                  </a:lnTo>
                  <a:lnTo>
                    <a:pt x="15" y="0"/>
                  </a:lnTo>
                  <a:lnTo>
                    <a:pt x="10" y="0"/>
                  </a:lnTo>
                  <a:lnTo>
                    <a:pt x="7" y="0"/>
                  </a:lnTo>
                  <a:lnTo>
                    <a:pt x="2" y="0"/>
                  </a:lnTo>
                  <a:lnTo>
                    <a:pt x="2" y="2"/>
                  </a:lnTo>
                  <a:lnTo>
                    <a:pt x="0" y="2"/>
                  </a:lnTo>
                  <a:lnTo>
                    <a:pt x="0" y="5"/>
                  </a:lnTo>
                  <a:lnTo>
                    <a:pt x="0" y="10"/>
                  </a:lnTo>
                  <a:lnTo>
                    <a:pt x="2" y="15"/>
                  </a:lnTo>
                  <a:lnTo>
                    <a:pt x="7" y="17"/>
                  </a:lnTo>
                  <a:lnTo>
                    <a:pt x="10" y="17"/>
                  </a:lnTo>
                  <a:lnTo>
                    <a:pt x="1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79" name="Freeform 36"/>
            <p:cNvSpPr>
              <a:spLocks/>
            </p:cNvSpPr>
            <p:nvPr/>
          </p:nvSpPr>
          <p:spPr bwMode="auto">
            <a:xfrm>
              <a:off x="663" y="1280"/>
              <a:ext cx="19" cy="13"/>
            </a:xfrm>
            <a:custGeom>
              <a:avLst/>
              <a:gdLst>
                <a:gd name="T0" fmla="*/ 9 w 31"/>
                <a:gd name="T1" fmla="*/ 11 h 20"/>
                <a:gd name="T2" fmla="*/ 9 w 31"/>
                <a:gd name="T3" fmla="*/ 11 h 20"/>
                <a:gd name="T4" fmla="*/ 12 w 31"/>
                <a:gd name="T5" fmla="*/ 10 h 20"/>
                <a:gd name="T6" fmla="*/ 12 w 31"/>
                <a:gd name="T7" fmla="*/ 10 h 20"/>
                <a:gd name="T8" fmla="*/ 15 w 31"/>
                <a:gd name="T9" fmla="*/ 7 h 20"/>
                <a:gd name="T10" fmla="*/ 15 w 31"/>
                <a:gd name="T11" fmla="*/ 7 h 20"/>
                <a:gd name="T12" fmla="*/ 17 w 31"/>
                <a:gd name="T13" fmla="*/ 7 h 20"/>
                <a:gd name="T14" fmla="*/ 17 w 31"/>
                <a:gd name="T15" fmla="*/ 7 h 20"/>
                <a:gd name="T16" fmla="*/ 17 w 31"/>
                <a:gd name="T17" fmla="*/ 3 h 20"/>
                <a:gd name="T18" fmla="*/ 17 w 31"/>
                <a:gd name="T19" fmla="*/ 3 h 20"/>
                <a:gd name="T20" fmla="*/ 15 w 31"/>
                <a:gd name="T21" fmla="*/ 1 h 20"/>
                <a:gd name="T22" fmla="*/ 15 w 31"/>
                <a:gd name="T23" fmla="*/ 1 h 20"/>
                <a:gd name="T24" fmla="*/ 12 w 31"/>
                <a:gd name="T25" fmla="*/ 0 h 20"/>
                <a:gd name="T26" fmla="*/ 12 w 31"/>
                <a:gd name="T27" fmla="*/ 0 h 20"/>
                <a:gd name="T28" fmla="*/ 9 w 31"/>
                <a:gd name="T29" fmla="*/ 0 h 20"/>
                <a:gd name="T30" fmla="*/ 9 w 31"/>
                <a:gd name="T31" fmla="*/ 0 h 20"/>
                <a:gd name="T32" fmla="*/ 6 w 31"/>
                <a:gd name="T33" fmla="*/ 0 h 20"/>
                <a:gd name="T34" fmla="*/ 4 w 31"/>
                <a:gd name="T35" fmla="*/ 0 h 20"/>
                <a:gd name="T36" fmla="*/ 1 w 31"/>
                <a:gd name="T37" fmla="*/ 0 h 20"/>
                <a:gd name="T38" fmla="*/ 1 w 31"/>
                <a:gd name="T39" fmla="*/ 0 h 20"/>
                <a:gd name="T40" fmla="*/ 0 w 31"/>
                <a:gd name="T41" fmla="*/ 1 h 20"/>
                <a:gd name="T42" fmla="*/ 0 w 31"/>
                <a:gd name="T43" fmla="*/ 1 h 20"/>
                <a:gd name="T44" fmla="*/ 0 w 31"/>
                <a:gd name="T45" fmla="*/ 3 h 20"/>
                <a:gd name="T46" fmla="*/ 0 w 31"/>
                <a:gd name="T47" fmla="*/ 3 h 20"/>
                <a:gd name="T48" fmla="*/ 0 w 31"/>
                <a:gd name="T49" fmla="*/ 7 h 20"/>
                <a:gd name="T50" fmla="*/ 0 w 31"/>
                <a:gd name="T51" fmla="*/ 7 h 20"/>
                <a:gd name="T52" fmla="*/ 0 w 31"/>
                <a:gd name="T53" fmla="*/ 7 h 20"/>
                <a:gd name="T54" fmla="*/ 0 w 31"/>
                <a:gd name="T55" fmla="*/ 7 h 20"/>
                <a:gd name="T56" fmla="*/ 1 w 31"/>
                <a:gd name="T57" fmla="*/ 10 h 20"/>
                <a:gd name="T58" fmla="*/ 1 w 31"/>
                <a:gd name="T59" fmla="*/ 10 h 20"/>
                <a:gd name="T60" fmla="*/ 4 w 31"/>
                <a:gd name="T61" fmla="*/ 11 h 20"/>
                <a:gd name="T62" fmla="*/ 6 w 31"/>
                <a:gd name="T63" fmla="*/ 11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20"/>
                <a:gd name="T98" fmla="*/ 31 w 31"/>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20">
                  <a:moveTo>
                    <a:pt x="15" y="20"/>
                  </a:moveTo>
                  <a:lnTo>
                    <a:pt x="15" y="17"/>
                  </a:lnTo>
                  <a:lnTo>
                    <a:pt x="19" y="17"/>
                  </a:lnTo>
                  <a:lnTo>
                    <a:pt x="19" y="15"/>
                  </a:lnTo>
                  <a:lnTo>
                    <a:pt x="24" y="15"/>
                  </a:lnTo>
                  <a:lnTo>
                    <a:pt x="24" y="10"/>
                  </a:lnTo>
                  <a:lnTo>
                    <a:pt x="27" y="10"/>
                  </a:lnTo>
                  <a:lnTo>
                    <a:pt x="31" y="10"/>
                  </a:lnTo>
                  <a:lnTo>
                    <a:pt x="27" y="5"/>
                  </a:lnTo>
                  <a:lnTo>
                    <a:pt x="24" y="2"/>
                  </a:lnTo>
                  <a:lnTo>
                    <a:pt x="19" y="0"/>
                  </a:lnTo>
                  <a:lnTo>
                    <a:pt x="15" y="0"/>
                  </a:lnTo>
                  <a:lnTo>
                    <a:pt x="10" y="0"/>
                  </a:lnTo>
                  <a:lnTo>
                    <a:pt x="7" y="0"/>
                  </a:lnTo>
                  <a:lnTo>
                    <a:pt x="2" y="0"/>
                  </a:lnTo>
                  <a:lnTo>
                    <a:pt x="2" y="2"/>
                  </a:lnTo>
                  <a:lnTo>
                    <a:pt x="0" y="2"/>
                  </a:lnTo>
                  <a:lnTo>
                    <a:pt x="0" y="5"/>
                  </a:lnTo>
                  <a:lnTo>
                    <a:pt x="0" y="10"/>
                  </a:lnTo>
                  <a:lnTo>
                    <a:pt x="2" y="15"/>
                  </a:lnTo>
                  <a:lnTo>
                    <a:pt x="7" y="17"/>
                  </a:lnTo>
                  <a:lnTo>
                    <a:pt x="10" y="17"/>
                  </a:lnTo>
                  <a:lnTo>
                    <a:pt x="1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80" name="Freeform 37"/>
            <p:cNvSpPr>
              <a:spLocks/>
            </p:cNvSpPr>
            <p:nvPr/>
          </p:nvSpPr>
          <p:spPr bwMode="auto">
            <a:xfrm>
              <a:off x="592" y="1299"/>
              <a:ext cx="90" cy="21"/>
            </a:xfrm>
            <a:custGeom>
              <a:avLst/>
              <a:gdLst>
                <a:gd name="T0" fmla="*/ 0 w 140"/>
                <a:gd name="T1" fmla="*/ 15 h 35"/>
                <a:gd name="T2" fmla="*/ 90 w 140"/>
                <a:gd name="T3" fmla="*/ 0 h 35"/>
                <a:gd name="T4" fmla="*/ 14 w 140"/>
                <a:gd name="T5" fmla="*/ 21 h 35"/>
                <a:gd name="T6" fmla="*/ 0 w 140"/>
                <a:gd name="T7" fmla="*/ 15 h 35"/>
                <a:gd name="T8" fmla="*/ 0 w 140"/>
                <a:gd name="T9" fmla="*/ 15 h 35"/>
                <a:gd name="T10" fmla="*/ 0 60000 65536"/>
                <a:gd name="T11" fmla="*/ 0 60000 65536"/>
                <a:gd name="T12" fmla="*/ 0 60000 65536"/>
                <a:gd name="T13" fmla="*/ 0 60000 65536"/>
                <a:gd name="T14" fmla="*/ 0 60000 65536"/>
                <a:gd name="T15" fmla="*/ 0 w 140"/>
                <a:gd name="T16" fmla="*/ 0 h 35"/>
                <a:gd name="T17" fmla="*/ 140 w 140"/>
                <a:gd name="T18" fmla="*/ 35 h 35"/>
              </a:gdLst>
              <a:ahLst/>
              <a:cxnLst>
                <a:cxn ang="T10">
                  <a:pos x="T0" y="T1"/>
                </a:cxn>
                <a:cxn ang="T11">
                  <a:pos x="T2" y="T3"/>
                </a:cxn>
                <a:cxn ang="T12">
                  <a:pos x="T4" y="T5"/>
                </a:cxn>
                <a:cxn ang="T13">
                  <a:pos x="T6" y="T7"/>
                </a:cxn>
                <a:cxn ang="T14">
                  <a:pos x="T8" y="T9"/>
                </a:cxn>
              </a:cxnLst>
              <a:rect l="T15" t="T16" r="T17" b="T18"/>
              <a:pathLst>
                <a:path w="140" h="35">
                  <a:moveTo>
                    <a:pt x="0" y="25"/>
                  </a:moveTo>
                  <a:lnTo>
                    <a:pt x="140" y="0"/>
                  </a:lnTo>
                  <a:lnTo>
                    <a:pt x="21" y="35"/>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81" name="Freeform 38"/>
            <p:cNvSpPr>
              <a:spLocks/>
            </p:cNvSpPr>
            <p:nvPr/>
          </p:nvSpPr>
          <p:spPr bwMode="auto">
            <a:xfrm>
              <a:off x="655" y="1161"/>
              <a:ext cx="15" cy="10"/>
            </a:xfrm>
            <a:custGeom>
              <a:avLst/>
              <a:gdLst>
                <a:gd name="T0" fmla="*/ 0 w 22"/>
                <a:gd name="T1" fmla="*/ 10 h 16"/>
                <a:gd name="T2" fmla="*/ 0 w 22"/>
                <a:gd name="T3" fmla="*/ 8 h 16"/>
                <a:gd name="T4" fmla="*/ 0 w 22"/>
                <a:gd name="T5" fmla="*/ 8 h 16"/>
                <a:gd name="T6" fmla="*/ 0 w 22"/>
                <a:gd name="T7" fmla="*/ 8 h 16"/>
                <a:gd name="T8" fmla="*/ 0 w 22"/>
                <a:gd name="T9" fmla="*/ 8 h 16"/>
                <a:gd name="T10" fmla="*/ 0 w 22"/>
                <a:gd name="T11" fmla="*/ 4 h 16"/>
                <a:gd name="T12" fmla="*/ 0 w 22"/>
                <a:gd name="T13" fmla="*/ 4 h 16"/>
                <a:gd name="T14" fmla="*/ 0 w 22"/>
                <a:gd name="T15" fmla="*/ 4 h 16"/>
                <a:gd name="T16" fmla="*/ 2 w 22"/>
                <a:gd name="T17" fmla="*/ 4 h 16"/>
                <a:gd name="T18" fmla="*/ 2 w 22"/>
                <a:gd name="T19" fmla="*/ 1 h 16"/>
                <a:gd name="T20" fmla="*/ 2 w 22"/>
                <a:gd name="T21" fmla="*/ 1 h 16"/>
                <a:gd name="T22" fmla="*/ 2 w 22"/>
                <a:gd name="T23" fmla="*/ 1 h 16"/>
                <a:gd name="T24" fmla="*/ 5 w 22"/>
                <a:gd name="T25" fmla="*/ 1 h 16"/>
                <a:gd name="T26" fmla="*/ 5 w 22"/>
                <a:gd name="T27" fmla="*/ 0 h 16"/>
                <a:gd name="T28" fmla="*/ 10 w 22"/>
                <a:gd name="T29" fmla="*/ 0 h 16"/>
                <a:gd name="T30" fmla="*/ 10 w 22"/>
                <a:gd name="T31" fmla="*/ 0 h 16"/>
                <a:gd name="T32" fmla="*/ 14 w 22"/>
                <a:gd name="T33" fmla="*/ 0 h 16"/>
                <a:gd name="T34" fmla="*/ 14 w 22"/>
                <a:gd name="T35" fmla="*/ 0 h 16"/>
                <a:gd name="T36" fmla="*/ 15 w 22"/>
                <a:gd name="T37" fmla="*/ 0 h 16"/>
                <a:gd name="T38" fmla="*/ 15 w 22"/>
                <a:gd name="T39" fmla="*/ 0 h 16"/>
                <a:gd name="T40" fmla="*/ 15 w 22"/>
                <a:gd name="T41" fmla="*/ 0 h 16"/>
                <a:gd name="T42" fmla="*/ 13 w 22"/>
                <a:gd name="T43" fmla="*/ 0 h 16"/>
                <a:gd name="T44" fmla="*/ 13 w 22"/>
                <a:gd name="T45" fmla="*/ 0 h 16"/>
                <a:gd name="T46" fmla="*/ 12 w 22"/>
                <a:gd name="T47" fmla="*/ 0 h 16"/>
                <a:gd name="T48" fmla="*/ 12 w 22"/>
                <a:gd name="T49" fmla="*/ 4 h 16"/>
                <a:gd name="T50" fmla="*/ 8 w 22"/>
                <a:gd name="T51" fmla="*/ 4 h 16"/>
                <a:gd name="T52" fmla="*/ 7 w 22"/>
                <a:gd name="T53" fmla="*/ 4 h 16"/>
                <a:gd name="T54" fmla="*/ 3 w 22"/>
                <a:gd name="T55" fmla="*/ 4 h 16"/>
                <a:gd name="T56" fmla="*/ 3 w 22"/>
                <a:gd name="T57" fmla="*/ 7 h 16"/>
                <a:gd name="T58" fmla="*/ 0 w 22"/>
                <a:gd name="T59" fmla="*/ 7 h 16"/>
                <a:gd name="T60" fmla="*/ 0 w 22"/>
                <a:gd name="T61" fmla="*/ 7 h 16"/>
                <a:gd name="T62" fmla="*/ 0 w 22"/>
                <a:gd name="T63" fmla="*/ 7 h 16"/>
                <a:gd name="T64" fmla="*/ 0 w 22"/>
                <a:gd name="T65" fmla="*/ 10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16"/>
                <a:gd name="T101" fmla="*/ 22 w 22"/>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16">
                  <a:moveTo>
                    <a:pt x="0" y="16"/>
                  </a:moveTo>
                  <a:lnTo>
                    <a:pt x="0" y="12"/>
                  </a:lnTo>
                  <a:lnTo>
                    <a:pt x="0" y="7"/>
                  </a:lnTo>
                  <a:lnTo>
                    <a:pt x="3" y="7"/>
                  </a:lnTo>
                  <a:lnTo>
                    <a:pt x="3" y="2"/>
                  </a:lnTo>
                  <a:lnTo>
                    <a:pt x="8" y="2"/>
                  </a:lnTo>
                  <a:lnTo>
                    <a:pt x="8" y="0"/>
                  </a:lnTo>
                  <a:lnTo>
                    <a:pt x="14" y="0"/>
                  </a:lnTo>
                  <a:lnTo>
                    <a:pt x="15" y="0"/>
                  </a:lnTo>
                  <a:lnTo>
                    <a:pt x="20" y="0"/>
                  </a:lnTo>
                  <a:lnTo>
                    <a:pt x="22" y="0"/>
                  </a:lnTo>
                  <a:lnTo>
                    <a:pt x="19" y="0"/>
                  </a:lnTo>
                  <a:lnTo>
                    <a:pt x="17" y="0"/>
                  </a:lnTo>
                  <a:lnTo>
                    <a:pt x="17" y="6"/>
                  </a:lnTo>
                  <a:lnTo>
                    <a:pt x="12" y="6"/>
                  </a:lnTo>
                  <a:lnTo>
                    <a:pt x="10" y="6"/>
                  </a:lnTo>
                  <a:lnTo>
                    <a:pt x="5" y="6"/>
                  </a:lnTo>
                  <a:lnTo>
                    <a:pt x="5" y="11"/>
                  </a:lnTo>
                  <a:lnTo>
                    <a:pt x="0" y="11"/>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82" name="Freeform 39"/>
            <p:cNvSpPr>
              <a:spLocks/>
            </p:cNvSpPr>
            <p:nvPr/>
          </p:nvSpPr>
          <p:spPr bwMode="auto">
            <a:xfrm>
              <a:off x="665" y="1153"/>
              <a:ext cx="22" cy="6"/>
            </a:xfrm>
            <a:custGeom>
              <a:avLst/>
              <a:gdLst>
                <a:gd name="T0" fmla="*/ 0 w 34"/>
                <a:gd name="T1" fmla="*/ 6 h 10"/>
                <a:gd name="T2" fmla="*/ 0 w 34"/>
                <a:gd name="T3" fmla="*/ 4 h 10"/>
                <a:gd name="T4" fmla="*/ 0 w 34"/>
                <a:gd name="T5" fmla="*/ 4 h 10"/>
                <a:gd name="T6" fmla="*/ 0 w 34"/>
                <a:gd name="T7" fmla="*/ 4 h 10"/>
                <a:gd name="T8" fmla="*/ 0 w 34"/>
                <a:gd name="T9" fmla="*/ 4 h 10"/>
                <a:gd name="T10" fmla="*/ 0 w 34"/>
                <a:gd name="T11" fmla="*/ 2 h 10"/>
                <a:gd name="T12" fmla="*/ 1 w 34"/>
                <a:gd name="T13" fmla="*/ 2 h 10"/>
                <a:gd name="T14" fmla="*/ 1 w 34"/>
                <a:gd name="T15" fmla="*/ 2 h 10"/>
                <a:gd name="T16" fmla="*/ 5 w 34"/>
                <a:gd name="T17" fmla="*/ 2 h 10"/>
                <a:gd name="T18" fmla="*/ 5 w 34"/>
                <a:gd name="T19" fmla="*/ 0 h 10"/>
                <a:gd name="T20" fmla="*/ 6 w 34"/>
                <a:gd name="T21" fmla="*/ 0 h 10"/>
                <a:gd name="T22" fmla="*/ 6 w 34"/>
                <a:gd name="T23" fmla="*/ 0 h 10"/>
                <a:gd name="T24" fmla="*/ 10 w 34"/>
                <a:gd name="T25" fmla="*/ 0 h 10"/>
                <a:gd name="T26" fmla="*/ 10 w 34"/>
                <a:gd name="T27" fmla="*/ 0 h 10"/>
                <a:gd name="T28" fmla="*/ 14 w 34"/>
                <a:gd name="T29" fmla="*/ 0 h 10"/>
                <a:gd name="T30" fmla="*/ 17 w 34"/>
                <a:gd name="T31" fmla="*/ 0 h 10"/>
                <a:gd name="T32" fmla="*/ 20 w 34"/>
                <a:gd name="T33" fmla="*/ 0 h 10"/>
                <a:gd name="T34" fmla="*/ 20 w 34"/>
                <a:gd name="T35" fmla="*/ 0 h 10"/>
                <a:gd name="T36" fmla="*/ 22 w 34"/>
                <a:gd name="T37" fmla="*/ 0 h 10"/>
                <a:gd name="T38" fmla="*/ 22 w 34"/>
                <a:gd name="T39" fmla="*/ 0 h 10"/>
                <a:gd name="T40" fmla="*/ 22 w 34"/>
                <a:gd name="T41" fmla="*/ 0 h 10"/>
                <a:gd name="T42" fmla="*/ 19 w 34"/>
                <a:gd name="T43" fmla="*/ 0 h 10"/>
                <a:gd name="T44" fmla="*/ 19 w 34"/>
                <a:gd name="T45" fmla="*/ 0 h 10"/>
                <a:gd name="T46" fmla="*/ 16 w 34"/>
                <a:gd name="T47" fmla="*/ 0 h 10"/>
                <a:gd name="T48" fmla="*/ 16 w 34"/>
                <a:gd name="T49" fmla="*/ 2 h 10"/>
                <a:gd name="T50" fmla="*/ 12 w 34"/>
                <a:gd name="T51" fmla="*/ 2 h 10"/>
                <a:gd name="T52" fmla="*/ 9 w 34"/>
                <a:gd name="T53" fmla="*/ 2 h 10"/>
                <a:gd name="T54" fmla="*/ 6 w 34"/>
                <a:gd name="T55" fmla="*/ 2 h 10"/>
                <a:gd name="T56" fmla="*/ 5 w 34"/>
                <a:gd name="T57" fmla="*/ 4 h 10"/>
                <a:gd name="T58" fmla="*/ 1 w 34"/>
                <a:gd name="T59" fmla="*/ 4 h 10"/>
                <a:gd name="T60" fmla="*/ 1 w 34"/>
                <a:gd name="T61" fmla="*/ 4 h 10"/>
                <a:gd name="T62" fmla="*/ 0 w 34"/>
                <a:gd name="T63" fmla="*/ 4 h 10"/>
                <a:gd name="T64" fmla="*/ 0 w 34"/>
                <a:gd name="T65" fmla="*/ 6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10"/>
                <a:gd name="T101" fmla="*/ 34 w 34"/>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10">
                  <a:moveTo>
                    <a:pt x="0" y="10"/>
                  </a:moveTo>
                  <a:lnTo>
                    <a:pt x="0" y="7"/>
                  </a:lnTo>
                  <a:lnTo>
                    <a:pt x="0" y="4"/>
                  </a:lnTo>
                  <a:lnTo>
                    <a:pt x="2" y="4"/>
                  </a:lnTo>
                  <a:lnTo>
                    <a:pt x="7" y="4"/>
                  </a:lnTo>
                  <a:lnTo>
                    <a:pt x="7" y="0"/>
                  </a:lnTo>
                  <a:lnTo>
                    <a:pt x="10" y="0"/>
                  </a:lnTo>
                  <a:lnTo>
                    <a:pt x="16" y="0"/>
                  </a:lnTo>
                  <a:lnTo>
                    <a:pt x="21" y="0"/>
                  </a:lnTo>
                  <a:lnTo>
                    <a:pt x="26" y="0"/>
                  </a:lnTo>
                  <a:lnTo>
                    <a:pt x="31" y="0"/>
                  </a:lnTo>
                  <a:lnTo>
                    <a:pt x="34" y="0"/>
                  </a:lnTo>
                  <a:lnTo>
                    <a:pt x="29" y="0"/>
                  </a:lnTo>
                  <a:lnTo>
                    <a:pt x="24" y="0"/>
                  </a:lnTo>
                  <a:lnTo>
                    <a:pt x="24" y="4"/>
                  </a:lnTo>
                  <a:lnTo>
                    <a:pt x="19" y="4"/>
                  </a:lnTo>
                  <a:lnTo>
                    <a:pt x="14" y="4"/>
                  </a:lnTo>
                  <a:lnTo>
                    <a:pt x="9" y="4"/>
                  </a:lnTo>
                  <a:lnTo>
                    <a:pt x="7" y="7"/>
                  </a:lnTo>
                  <a:lnTo>
                    <a:pt x="2" y="7"/>
                  </a:lnTo>
                  <a:lnTo>
                    <a:pt x="0" y="7"/>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83" name="Freeform 40"/>
            <p:cNvSpPr>
              <a:spLocks/>
            </p:cNvSpPr>
            <p:nvPr/>
          </p:nvSpPr>
          <p:spPr bwMode="auto">
            <a:xfrm>
              <a:off x="688" y="1132"/>
              <a:ext cx="7" cy="6"/>
            </a:xfrm>
            <a:custGeom>
              <a:avLst/>
              <a:gdLst>
                <a:gd name="T0" fmla="*/ 4 w 10"/>
                <a:gd name="T1" fmla="*/ 5 h 11"/>
                <a:gd name="T2" fmla="*/ 4 w 10"/>
                <a:gd name="T3" fmla="*/ 5 h 11"/>
                <a:gd name="T4" fmla="*/ 4 w 10"/>
                <a:gd name="T5" fmla="*/ 5 h 11"/>
                <a:gd name="T6" fmla="*/ 4 w 10"/>
                <a:gd name="T7" fmla="*/ 5 h 11"/>
                <a:gd name="T8" fmla="*/ 5 w 10"/>
                <a:gd name="T9" fmla="*/ 3 h 11"/>
                <a:gd name="T10" fmla="*/ 5 w 10"/>
                <a:gd name="T11" fmla="*/ 3 h 11"/>
                <a:gd name="T12" fmla="*/ 5 w 10"/>
                <a:gd name="T13" fmla="*/ 3 h 11"/>
                <a:gd name="T14" fmla="*/ 5 w 10"/>
                <a:gd name="T15" fmla="*/ 3 h 11"/>
                <a:gd name="T16" fmla="*/ 5 w 10"/>
                <a:gd name="T17" fmla="*/ 1 h 11"/>
                <a:gd name="T18" fmla="*/ 5 w 10"/>
                <a:gd name="T19" fmla="*/ 1 h 11"/>
                <a:gd name="T20" fmla="*/ 5 w 10"/>
                <a:gd name="T21" fmla="*/ 1 h 11"/>
                <a:gd name="T22" fmla="*/ 5 w 10"/>
                <a:gd name="T23" fmla="*/ 1 h 11"/>
                <a:gd name="T24" fmla="*/ 4 w 10"/>
                <a:gd name="T25" fmla="*/ 0 h 11"/>
                <a:gd name="T26" fmla="*/ 4 w 10"/>
                <a:gd name="T27" fmla="*/ 0 h 11"/>
                <a:gd name="T28" fmla="*/ 4 w 10"/>
                <a:gd name="T29" fmla="*/ 0 h 11"/>
                <a:gd name="T30" fmla="*/ 4 w 10"/>
                <a:gd name="T31" fmla="*/ 0 h 11"/>
                <a:gd name="T32" fmla="*/ 1 w 10"/>
                <a:gd name="T33" fmla="*/ 0 h 11"/>
                <a:gd name="T34" fmla="*/ 1 w 10"/>
                <a:gd name="T35" fmla="*/ 0 h 11"/>
                <a:gd name="T36" fmla="*/ 1 w 10"/>
                <a:gd name="T37" fmla="*/ 0 h 11"/>
                <a:gd name="T38" fmla="*/ 1 w 10"/>
                <a:gd name="T39" fmla="*/ 0 h 11"/>
                <a:gd name="T40" fmla="*/ 0 w 10"/>
                <a:gd name="T41" fmla="*/ 1 h 11"/>
                <a:gd name="T42" fmla="*/ 0 w 10"/>
                <a:gd name="T43" fmla="*/ 1 h 11"/>
                <a:gd name="T44" fmla="*/ 0 w 10"/>
                <a:gd name="T45" fmla="*/ 1 h 11"/>
                <a:gd name="T46" fmla="*/ 0 w 10"/>
                <a:gd name="T47" fmla="*/ 1 h 11"/>
                <a:gd name="T48" fmla="*/ 0 w 10"/>
                <a:gd name="T49" fmla="*/ 3 h 11"/>
                <a:gd name="T50" fmla="*/ 0 w 10"/>
                <a:gd name="T51" fmla="*/ 3 h 11"/>
                <a:gd name="T52" fmla="*/ 0 w 10"/>
                <a:gd name="T53" fmla="*/ 3 h 11"/>
                <a:gd name="T54" fmla="*/ 0 w 10"/>
                <a:gd name="T55" fmla="*/ 3 h 11"/>
                <a:gd name="T56" fmla="*/ 1 w 10"/>
                <a:gd name="T57" fmla="*/ 5 h 11"/>
                <a:gd name="T58" fmla="*/ 1 w 10"/>
                <a:gd name="T59" fmla="*/ 5 h 11"/>
                <a:gd name="T60" fmla="*/ 1 w 10"/>
                <a:gd name="T61" fmla="*/ 5 h 11"/>
                <a:gd name="T62" fmla="*/ 1 w 10"/>
                <a:gd name="T63" fmla="*/ 5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
                <a:gd name="T97" fmla="*/ 0 h 11"/>
                <a:gd name="T98" fmla="*/ 10 w 10"/>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 h="11">
                  <a:moveTo>
                    <a:pt x="5" y="11"/>
                  </a:moveTo>
                  <a:lnTo>
                    <a:pt x="5" y="9"/>
                  </a:lnTo>
                  <a:lnTo>
                    <a:pt x="7" y="9"/>
                  </a:lnTo>
                  <a:lnTo>
                    <a:pt x="7" y="6"/>
                  </a:lnTo>
                  <a:lnTo>
                    <a:pt x="10" y="6"/>
                  </a:lnTo>
                  <a:lnTo>
                    <a:pt x="7" y="2"/>
                  </a:lnTo>
                  <a:lnTo>
                    <a:pt x="5" y="0"/>
                  </a:lnTo>
                  <a:lnTo>
                    <a:pt x="2" y="0"/>
                  </a:lnTo>
                  <a:lnTo>
                    <a:pt x="2" y="2"/>
                  </a:lnTo>
                  <a:lnTo>
                    <a:pt x="0" y="2"/>
                  </a:lnTo>
                  <a:lnTo>
                    <a:pt x="0" y="6"/>
                  </a:lnTo>
                  <a:lnTo>
                    <a:pt x="2" y="9"/>
                  </a:lnTo>
                  <a:lnTo>
                    <a:pt x="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84" name="Freeform 41"/>
            <p:cNvSpPr>
              <a:spLocks/>
            </p:cNvSpPr>
            <p:nvPr/>
          </p:nvSpPr>
          <p:spPr bwMode="auto">
            <a:xfrm>
              <a:off x="582" y="1448"/>
              <a:ext cx="228" cy="799"/>
            </a:xfrm>
            <a:custGeom>
              <a:avLst/>
              <a:gdLst>
                <a:gd name="T0" fmla="*/ 211 w 356"/>
                <a:gd name="T1" fmla="*/ 797 h 1360"/>
                <a:gd name="T2" fmla="*/ 213 w 356"/>
                <a:gd name="T3" fmla="*/ 797 h 1360"/>
                <a:gd name="T4" fmla="*/ 217 w 356"/>
                <a:gd name="T5" fmla="*/ 794 h 1360"/>
                <a:gd name="T6" fmla="*/ 219 w 356"/>
                <a:gd name="T7" fmla="*/ 794 h 1360"/>
                <a:gd name="T8" fmla="*/ 222 w 356"/>
                <a:gd name="T9" fmla="*/ 791 h 1360"/>
                <a:gd name="T10" fmla="*/ 222 w 356"/>
                <a:gd name="T11" fmla="*/ 789 h 1360"/>
                <a:gd name="T12" fmla="*/ 225 w 356"/>
                <a:gd name="T13" fmla="*/ 786 h 1360"/>
                <a:gd name="T14" fmla="*/ 225 w 356"/>
                <a:gd name="T15" fmla="*/ 784 h 1360"/>
                <a:gd name="T16" fmla="*/ 228 w 356"/>
                <a:gd name="T17" fmla="*/ 15 h 1360"/>
                <a:gd name="T18" fmla="*/ 225 w 356"/>
                <a:gd name="T19" fmla="*/ 11 h 1360"/>
                <a:gd name="T20" fmla="*/ 225 w 356"/>
                <a:gd name="T21" fmla="*/ 8 h 1360"/>
                <a:gd name="T22" fmla="*/ 222 w 356"/>
                <a:gd name="T23" fmla="*/ 5 h 1360"/>
                <a:gd name="T24" fmla="*/ 222 w 356"/>
                <a:gd name="T25" fmla="*/ 3 h 1360"/>
                <a:gd name="T26" fmla="*/ 219 w 356"/>
                <a:gd name="T27" fmla="*/ 0 h 1360"/>
                <a:gd name="T28" fmla="*/ 217 w 356"/>
                <a:gd name="T29" fmla="*/ 0 h 1360"/>
                <a:gd name="T30" fmla="*/ 213 w 356"/>
                <a:gd name="T31" fmla="*/ 0 h 1360"/>
                <a:gd name="T32" fmla="*/ 211 w 356"/>
                <a:gd name="T33" fmla="*/ 0 h 1360"/>
                <a:gd name="T34" fmla="*/ 13 w 356"/>
                <a:gd name="T35" fmla="*/ 0 h 1360"/>
                <a:gd name="T36" fmla="*/ 9 w 356"/>
                <a:gd name="T37" fmla="*/ 0 h 1360"/>
                <a:gd name="T38" fmla="*/ 5 w 356"/>
                <a:gd name="T39" fmla="*/ 0 h 1360"/>
                <a:gd name="T40" fmla="*/ 3 w 356"/>
                <a:gd name="T41" fmla="*/ 0 h 1360"/>
                <a:gd name="T42" fmla="*/ 0 w 356"/>
                <a:gd name="T43" fmla="*/ 3 h 1360"/>
                <a:gd name="T44" fmla="*/ 0 w 356"/>
                <a:gd name="T45" fmla="*/ 5 h 1360"/>
                <a:gd name="T46" fmla="*/ 0 w 356"/>
                <a:gd name="T47" fmla="*/ 8 h 1360"/>
                <a:gd name="T48" fmla="*/ 0 w 356"/>
                <a:gd name="T49" fmla="*/ 12 h 1360"/>
                <a:gd name="T50" fmla="*/ 0 w 356"/>
                <a:gd name="T51" fmla="*/ 784 h 1360"/>
                <a:gd name="T52" fmla="*/ 0 w 356"/>
                <a:gd name="T53" fmla="*/ 786 h 1360"/>
                <a:gd name="T54" fmla="*/ 0 w 356"/>
                <a:gd name="T55" fmla="*/ 789 h 1360"/>
                <a:gd name="T56" fmla="*/ 0 w 356"/>
                <a:gd name="T57" fmla="*/ 791 h 1360"/>
                <a:gd name="T58" fmla="*/ 3 w 356"/>
                <a:gd name="T59" fmla="*/ 794 h 1360"/>
                <a:gd name="T60" fmla="*/ 5 w 356"/>
                <a:gd name="T61" fmla="*/ 794 h 1360"/>
                <a:gd name="T62" fmla="*/ 9 w 356"/>
                <a:gd name="T63" fmla="*/ 797 h 1360"/>
                <a:gd name="T64" fmla="*/ 12 w 356"/>
                <a:gd name="T65" fmla="*/ 797 h 1360"/>
                <a:gd name="T66" fmla="*/ 16 w 356"/>
                <a:gd name="T67" fmla="*/ 799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6"/>
                <a:gd name="T103" fmla="*/ 0 h 1360"/>
                <a:gd name="T104" fmla="*/ 356 w 356"/>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6" h="1360">
                  <a:moveTo>
                    <a:pt x="330" y="1360"/>
                  </a:moveTo>
                  <a:lnTo>
                    <a:pt x="330" y="1356"/>
                  </a:lnTo>
                  <a:lnTo>
                    <a:pt x="333" y="1356"/>
                  </a:lnTo>
                  <a:lnTo>
                    <a:pt x="339" y="1356"/>
                  </a:lnTo>
                  <a:lnTo>
                    <a:pt x="339" y="1351"/>
                  </a:lnTo>
                  <a:lnTo>
                    <a:pt x="342" y="1351"/>
                  </a:lnTo>
                  <a:lnTo>
                    <a:pt x="347" y="1351"/>
                  </a:lnTo>
                  <a:lnTo>
                    <a:pt x="347" y="1346"/>
                  </a:lnTo>
                  <a:lnTo>
                    <a:pt x="347" y="1343"/>
                  </a:lnTo>
                  <a:lnTo>
                    <a:pt x="352" y="1343"/>
                  </a:lnTo>
                  <a:lnTo>
                    <a:pt x="352" y="1338"/>
                  </a:lnTo>
                  <a:lnTo>
                    <a:pt x="352" y="1334"/>
                  </a:lnTo>
                  <a:lnTo>
                    <a:pt x="356" y="1334"/>
                  </a:lnTo>
                  <a:lnTo>
                    <a:pt x="356" y="26"/>
                  </a:lnTo>
                  <a:lnTo>
                    <a:pt x="352" y="21"/>
                  </a:lnTo>
                  <a:lnTo>
                    <a:pt x="352" y="19"/>
                  </a:lnTo>
                  <a:lnTo>
                    <a:pt x="352" y="14"/>
                  </a:lnTo>
                  <a:lnTo>
                    <a:pt x="347" y="9"/>
                  </a:lnTo>
                  <a:lnTo>
                    <a:pt x="347" y="5"/>
                  </a:lnTo>
                  <a:lnTo>
                    <a:pt x="342" y="0"/>
                  </a:lnTo>
                  <a:lnTo>
                    <a:pt x="339" y="0"/>
                  </a:lnTo>
                  <a:lnTo>
                    <a:pt x="333" y="0"/>
                  </a:lnTo>
                  <a:lnTo>
                    <a:pt x="330" y="0"/>
                  </a:lnTo>
                  <a:lnTo>
                    <a:pt x="25" y="0"/>
                  </a:lnTo>
                  <a:lnTo>
                    <a:pt x="20" y="0"/>
                  </a:lnTo>
                  <a:lnTo>
                    <a:pt x="19" y="0"/>
                  </a:lnTo>
                  <a:lnTo>
                    <a:pt x="14" y="0"/>
                  </a:lnTo>
                  <a:lnTo>
                    <a:pt x="8" y="0"/>
                  </a:lnTo>
                  <a:lnTo>
                    <a:pt x="5" y="0"/>
                  </a:lnTo>
                  <a:lnTo>
                    <a:pt x="5" y="5"/>
                  </a:lnTo>
                  <a:lnTo>
                    <a:pt x="0" y="5"/>
                  </a:lnTo>
                  <a:lnTo>
                    <a:pt x="0" y="9"/>
                  </a:lnTo>
                  <a:lnTo>
                    <a:pt x="0" y="14"/>
                  </a:lnTo>
                  <a:lnTo>
                    <a:pt x="0" y="19"/>
                  </a:lnTo>
                  <a:lnTo>
                    <a:pt x="0" y="21"/>
                  </a:lnTo>
                  <a:lnTo>
                    <a:pt x="0" y="26"/>
                  </a:lnTo>
                  <a:lnTo>
                    <a:pt x="0" y="1334"/>
                  </a:lnTo>
                  <a:lnTo>
                    <a:pt x="0" y="1338"/>
                  </a:lnTo>
                  <a:lnTo>
                    <a:pt x="0" y="1343"/>
                  </a:lnTo>
                  <a:lnTo>
                    <a:pt x="0" y="1346"/>
                  </a:lnTo>
                  <a:lnTo>
                    <a:pt x="5" y="1351"/>
                  </a:lnTo>
                  <a:lnTo>
                    <a:pt x="8" y="1351"/>
                  </a:lnTo>
                  <a:lnTo>
                    <a:pt x="14" y="1356"/>
                  </a:lnTo>
                  <a:lnTo>
                    <a:pt x="19" y="1356"/>
                  </a:lnTo>
                  <a:lnTo>
                    <a:pt x="20" y="1356"/>
                  </a:lnTo>
                  <a:lnTo>
                    <a:pt x="25" y="1360"/>
                  </a:lnTo>
                  <a:lnTo>
                    <a:pt x="330" y="1360"/>
                  </a:lnTo>
                  <a:close/>
                </a:path>
              </a:pathLst>
            </a:custGeom>
            <a:solidFill>
              <a:srgbClr val="CCB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85" name="Freeform 42"/>
            <p:cNvSpPr>
              <a:spLocks/>
            </p:cNvSpPr>
            <p:nvPr/>
          </p:nvSpPr>
          <p:spPr bwMode="auto">
            <a:xfrm>
              <a:off x="582" y="1448"/>
              <a:ext cx="228" cy="799"/>
            </a:xfrm>
            <a:custGeom>
              <a:avLst/>
              <a:gdLst>
                <a:gd name="T0" fmla="*/ 211 w 356"/>
                <a:gd name="T1" fmla="*/ 797 h 1360"/>
                <a:gd name="T2" fmla="*/ 213 w 356"/>
                <a:gd name="T3" fmla="*/ 797 h 1360"/>
                <a:gd name="T4" fmla="*/ 217 w 356"/>
                <a:gd name="T5" fmla="*/ 794 h 1360"/>
                <a:gd name="T6" fmla="*/ 219 w 356"/>
                <a:gd name="T7" fmla="*/ 794 h 1360"/>
                <a:gd name="T8" fmla="*/ 222 w 356"/>
                <a:gd name="T9" fmla="*/ 791 h 1360"/>
                <a:gd name="T10" fmla="*/ 222 w 356"/>
                <a:gd name="T11" fmla="*/ 789 h 1360"/>
                <a:gd name="T12" fmla="*/ 225 w 356"/>
                <a:gd name="T13" fmla="*/ 786 h 1360"/>
                <a:gd name="T14" fmla="*/ 225 w 356"/>
                <a:gd name="T15" fmla="*/ 784 h 1360"/>
                <a:gd name="T16" fmla="*/ 228 w 356"/>
                <a:gd name="T17" fmla="*/ 15 h 1360"/>
                <a:gd name="T18" fmla="*/ 225 w 356"/>
                <a:gd name="T19" fmla="*/ 11 h 1360"/>
                <a:gd name="T20" fmla="*/ 225 w 356"/>
                <a:gd name="T21" fmla="*/ 8 h 1360"/>
                <a:gd name="T22" fmla="*/ 222 w 356"/>
                <a:gd name="T23" fmla="*/ 5 h 1360"/>
                <a:gd name="T24" fmla="*/ 222 w 356"/>
                <a:gd name="T25" fmla="*/ 3 h 1360"/>
                <a:gd name="T26" fmla="*/ 219 w 356"/>
                <a:gd name="T27" fmla="*/ 0 h 1360"/>
                <a:gd name="T28" fmla="*/ 217 w 356"/>
                <a:gd name="T29" fmla="*/ 0 h 1360"/>
                <a:gd name="T30" fmla="*/ 213 w 356"/>
                <a:gd name="T31" fmla="*/ 0 h 1360"/>
                <a:gd name="T32" fmla="*/ 211 w 356"/>
                <a:gd name="T33" fmla="*/ 0 h 1360"/>
                <a:gd name="T34" fmla="*/ 13 w 356"/>
                <a:gd name="T35" fmla="*/ 0 h 1360"/>
                <a:gd name="T36" fmla="*/ 9 w 356"/>
                <a:gd name="T37" fmla="*/ 0 h 1360"/>
                <a:gd name="T38" fmla="*/ 5 w 356"/>
                <a:gd name="T39" fmla="*/ 0 h 1360"/>
                <a:gd name="T40" fmla="*/ 3 w 356"/>
                <a:gd name="T41" fmla="*/ 0 h 1360"/>
                <a:gd name="T42" fmla="*/ 0 w 356"/>
                <a:gd name="T43" fmla="*/ 3 h 1360"/>
                <a:gd name="T44" fmla="*/ 0 w 356"/>
                <a:gd name="T45" fmla="*/ 5 h 1360"/>
                <a:gd name="T46" fmla="*/ 0 w 356"/>
                <a:gd name="T47" fmla="*/ 8 h 1360"/>
                <a:gd name="T48" fmla="*/ 0 w 356"/>
                <a:gd name="T49" fmla="*/ 12 h 1360"/>
                <a:gd name="T50" fmla="*/ 0 w 356"/>
                <a:gd name="T51" fmla="*/ 784 h 1360"/>
                <a:gd name="T52" fmla="*/ 0 w 356"/>
                <a:gd name="T53" fmla="*/ 786 h 1360"/>
                <a:gd name="T54" fmla="*/ 0 w 356"/>
                <a:gd name="T55" fmla="*/ 789 h 1360"/>
                <a:gd name="T56" fmla="*/ 0 w 356"/>
                <a:gd name="T57" fmla="*/ 791 h 1360"/>
                <a:gd name="T58" fmla="*/ 3 w 356"/>
                <a:gd name="T59" fmla="*/ 794 h 1360"/>
                <a:gd name="T60" fmla="*/ 5 w 356"/>
                <a:gd name="T61" fmla="*/ 794 h 1360"/>
                <a:gd name="T62" fmla="*/ 9 w 356"/>
                <a:gd name="T63" fmla="*/ 797 h 1360"/>
                <a:gd name="T64" fmla="*/ 12 w 356"/>
                <a:gd name="T65" fmla="*/ 797 h 1360"/>
                <a:gd name="T66" fmla="*/ 16 w 356"/>
                <a:gd name="T67" fmla="*/ 799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6"/>
                <a:gd name="T103" fmla="*/ 0 h 1360"/>
                <a:gd name="T104" fmla="*/ 356 w 356"/>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6" h="1360">
                  <a:moveTo>
                    <a:pt x="330" y="1360"/>
                  </a:moveTo>
                  <a:lnTo>
                    <a:pt x="330" y="1356"/>
                  </a:lnTo>
                  <a:lnTo>
                    <a:pt x="333" y="1356"/>
                  </a:lnTo>
                  <a:lnTo>
                    <a:pt x="339" y="1356"/>
                  </a:lnTo>
                  <a:lnTo>
                    <a:pt x="339" y="1351"/>
                  </a:lnTo>
                  <a:lnTo>
                    <a:pt x="342" y="1351"/>
                  </a:lnTo>
                  <a:lnTo>
                    <a:pt x="347" y="1351"/>
                  </a:lnTo>
                  <a:lnTo>
                    <a:pt x="347" y="1346"/>
                  </a:lnTo>
                  <a:lnTo>
                    <a:pt x="347" y="1343"/>
                  </a:lnTo>
                  <a:lnTo>
                    <a:pt x="352" y="1343"/>
                  </a:lnTo>
                  <a:lnTo>
                    <a:pt x="352" y="1338"/>
                  </a:lnTo>
                  <a:lnTo>
                    <a:pt x="352" y="1334"/>
                  </a:lnTo>
                  <a:lnTo>
                    <a:pt x="356" y="1334"/>
                  </a:lnTo>
                  <a:lnTo>
                    <a:pt x="356" y="26"/>
                  </a:lnTo>
                  <a:lnTo>
                    <a:pt x="352" y="21"/>
                  </a:lnTo>
                  <a:lnTo>
                    <a:pt x="352" y="19"/>
                  </a:lnTo>
                  <a:lnTo>
                    <a:pt x="352" y="14"/>
                  </a:lnTo>
                  <a:lnTo>
                    <a:pt x="347" y="9"/>
                  </a:lnTo>
                  <a:lnTo>
                    <a:pt x="347" y="5"/>
                  </a:lnTo>
                  <a:lnTo>
                    <a:pt x="342" y="0"/>
                  </a:lnTo>
                  <a:lnTo>
                    <a:pt x="339" y="0"/>
                  </a:lnTo>
                  <a:lnTo>
                    <a:pt x="333" y="0"/>
                  </a:lnTo>
                  <a:lnTo>
                    <a:pt x="330" y="0"/>
                  </a:lnTo>
                  <a:lnTo>
                    <a:pt x="25" y="0"/>
                  </a:lnTo>
                  <a:lnTo>
                    <a:pt x="20" y="0"/>
                  </a:lnTo>
                  <a:lnTo>
                    <a:pt x="19" y="0"/>
                  </a:lnTo>
                  <a:lnTo>
                    <a:pt x="14" y="0"/>
                  </a:lnTo>
                  <a:lnTo>
                    <a:pt x="8" y="0"/>
                  </a:lnTo>
                  <a:lnTo>
                    <a:pt x="5" y="0"/>
                  </a:lnTo>
                  <a:lnTo>
                    <a:pt x="5" y="5"/>
                  </a:lnTo>
                  <a:lnTo>
                    <a:pt x="0" y="5"/>
                  </a:lnTo>
                  <a:lnTo>
                    <a:pt x="0" y="9"/>
                  </a:lnTo>
                  <a:lnTo>
                    <a:pt x="0" y="14"/>
                  </a:lnTo>
                  <a:lnTo>
                    <a:pt x="0" y="19"/>
                  </a:lnTo>
                  <a:lnTo>
                    <a:pt x="0" y="21"/>
                  </a:lnTo>
                  <a:lnTo>
                    <a:pt x="0" y="26"/>
                  </a:lnTo>
                  <a:lnTo>
                    <a:pt x="0" y="1334"/>
                  </a:lnTo>
                  <a:lnTo>
                    <a:pt x="0" y="1338"/>
                  </a:lnTo>
                  <a:lnTo>
                    <a:pt x="0" y="1343"/>
                  </a:lnTo>
                  <a:lnTo>
                    <a:pt x="0" y="1346"/>
                  </a:lnTo>
                  <a:lnTo>
                    <a:pt x="5" y="1351"/>
                  </a:lnTo>
                  <a:lnTo>
                    <a:pt x="8" y="1351"/>
                  </a:lnTo>
                  <a:lnTo>
                    <a:pt x="14" y="1356"/>
                  </a:lnTo>
                  <a:lnTo>
                    <a:pt x="19" y="1356"/>
                  </a:lnTo>
                  <a:lnTo>
                    <a:pt x="20" y="1356"/>
                  </a:lnTo>
                  <a:lnTo>
                    <a:pt x="25" y="1360"/>
                  </a:lnTo>
                  <a:lnTo>
                    <a:pt x="330" y="1360"/>
                  </a:lnTo>
                  <a:close/>
                </a:path>
              </a:pathLst>
            </a:custGeom>
            <a:solidFill>
              <a:srgbClr val="CCB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86" name="Freeform 43"/>
            <p:cNvSpPr>
              <a:spLocks/>
            </p:cNvSpPr>
            <p:nvPr/>
          </p:nvSpPr>
          <p:spPr bwMode="auto">
            <a:xfrm>
              <a:off x="582" y="1448"/>
              <a:ext cx="228" cy="799"/>
            </a:xfrm>
            <a:custGeom>
              <a:avLst/>
              <a:gdLst>
                <a:gd name="T0" fmla="*/ 211 w 356"/>
                <a:gd name="T1" fmla="*/ 797 h 1360"/>
                <a:gd name="T2" fmla="*/ 213 w 356"/>
                <a:gd name="T3" fmla="*/ 797 h 1360"/>
                <a:gd name="T4" fmla="*/ 217 w 356"/>
                <a:gd name="T5" fmla="*/ 794 h 1360"/>
                <a:gd name="T6" fmla="*/ 219 w 356"/>
                <a:gd name="T7" fmla="*/ 794 h 1360"/>
                <a:gd name="T8" fmla="*/ 222 w 356"/>
                <a:gd name="T9" fmla="*/ 791 h 1360"/>
                <a:gd name="T10" fmla="*/ 222 w 356"/>
                <a:gd name="T11" fmla="*/ 789 h 1360"/>
                <a:gd name="T12" fmla="*/ 225 w 356"/>
                <a:gd name="T13" fmla="*/ 786 h 1360"/>
                <a:gd name="T14" fmla="*/ 225 w 356"/>
                <a:gd name="T15" fmla="*/ 784 h 1360"/>
                <a:gd name="T16" fmla="*/ 228 w 356"/>
                <a:gd name="T17" fmla="*/ 15 h 1360"/>
                <a:gd name="T18" fmla="*/ 225 w 356"/>
                <a:gd name="T19" fmla="*/ 11 h 1360"/>
                <a:gd name="T20" fmla="*/ 225 w 356"/>
                <a:gd name="T21" fmla="*/ 8 h 1360"/>
                <a:gd name="T22" fmla="*/ 222 w 356"/>
                <a:gd name="T23" fmla="*/ 5 h 1360"/>
                <a:gd name="T24" fmla="*/ 222 w 356"/>
                <a:gd name="T25" fmla="*/ 3 h 1360"/>
                <a:gd name="T26" fmla="*/ 219 w 356"/>
                <a:gd name="T27" fmla="*/ 0 h 1360"/>
                <a:gd name="T28" fmla="*/ 217 w 356"/>
                <a:gd name="T29" fmla="*/ 0 h 1360"/>
                <a:gd name="T30" fmla="*/ 213 w 356"/>
                <a:gd name="T31" fmla="*/ 0 h 1360"/>
                <a:gd name="T32" fmla="*/ 211 w 356"/>
                <a:gd name="T33" fmla="*/ 0 h 1360"/>
                <a:gd name="T34" fmla="*/ 13 w 356"/>
                <a:gd name="T35" fmla="*/ 0 h 1360"/>
                <a:gd name="T36" fmla="*/ 9 w 356"/>
                <a:gd name="T37" fmla="*/ 0 h 1360"/>
                <a:gd name="T38" fmla="*/ 5 w 356"/>
                <a:gd name="T39" fmla="*/ 0 h 1360"/>
                <a:gd name="T40" fmla="*/ 3 w 356"/>
                <a:gd name="T41" fmla="*/ 0 h 1360"/>
                <a:gd name="T42" fmla="*/ 0 w 356"/>
                <a:gd name="T43" fmla="*/ 3 h 1360"/>
                <a:gd name="T44" fmla="*/ 0 w 356"/>
                <a:gd name="T45" fmla="*/ 5 h 1360"/>
                <a:gd name="T46" fmla="*/ 0 w 356"/>
                <a:gd name="T47" fmla="*/ 8 h 1360"/>
                <a:gd name="T48" fmla="*/ 0 w 356"/>
                <a:gd name="T49" fmla="*/ 12 h 1360"/>
                <a:gd name="T50" fmla="*/ 0 w 356"/>
                <a:gd name="T51" fmla="*/ 784 h 1360"/>
                <a:gd name="T52" fmla="*/ 0 w 356"/>
                <a:gd name="T53" fmla="*/ 786 h 1360"/>
                <a:gd name="T54" fmla="*/ 0 w 356"/>
                <a:gd name="T55" fmla="*/ 789 h 1360"/>
                <a:gd name="T56" fmla="*/ 0 w 356"/>
                <a:gd name="T57" fmla="*/ 791 h 1360"/>
                <a:gd name="T58" fmla="*/ 3 w 356"/>
                <a:gd name="T59" fmla="*/ 794 h 1360"/>
                <a:gd name="T60" fmla="*/ 5 w 356"/>
                <a:gd name="T61" fmla="*/ 794 h 1360"/>
                <a:gd name="T62" fmla="*/ 9 w 356"/>
                <a:gd name="T63" fmla="*/ 797 h 1360"/>
                <a:gd name="T64" fmla="*/ 12 w 356"/>
                <a:gd name="T65" fmla="*/ 797 h 1360"/>
                <a:gd name="T66" fmla="*/ 16 w 356"/>
                <a:gd name="T67" fmla="*/ 799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6"/>
                <a:gd name="T103" fmla="*/ 0 h 1360"/>
                <a:gd name="T104" fmla="*/ 356 w 356"/>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6" h="1360">
                  <a:moveTo>
                    <a:pt x="330" y="1360"/>
                  </a:moveTo>
                  <a:lnTo>
                    <a:pt x="330" y="1356"/>
                  </a:lnTo>
                  <a:lnTo>
                    <a:pt x="333" y="1356"/>
                  </a:lnTo>
                  <a:lnTo>
                    <a:pt x="339" y="1356"/>
                  </a:lnTo>
                  <a:lnTo>
                    <a:pt x="339" y="1351"/>
                  </a:lnTo>
                  <a:lnTo>
                    <a:pt x="342" y="1351"/>
                  </a:lnTo>
                  <a:lnTo>
                    <a:pt x="347" y="1351"/>
                  </a:lnTo>
                  <a:lnTo>
                    <a:pt x="347" y="1346"/>
                  </a:lnTo>
                  <a:lnTo>
                    <a:pt x="347" y="1343"/>
                  </a:lnTo>
                  <a:lnTo>
                    <a:pt x="352" y="1343"/>
                  </a:lnTo>
                  <a:lnTo>
                    <a:pt x="352" y="1338"/>
                  </a:lnTo>
                  <a:lnTo>
                    <a:pt x="352" y="1334"/>
                  </a:lnTo>
                  <a:lnTo>
                    <a:pt x="356" y="1334"/>
                  </a:lnTo>
                  <a:lnTo>
                    <a:pt x="356" y="26"/>
                  </a:lnTo>
                  <a:lnTo>
                    <a:pt x="352" y="21"/>
                  </a:lnTo>
                  <a:lnTo>
                    <a:pt x="352" y="19"/>
                  </a:lnTo>
                  <a:lnTo>
                    <a:pt x="352" y="14"/>
                  </a:lnTo>
                  <a:lnTo>
                    <a:pt x="347" y="9"/>
                  </a:lnTo>
                  <a:lnTo>
                    <a:pt x="347" y="5"/>
                  </a:lnTo>
                  <a:lnTo>
                    <a:pt x="342" y="0"/>
                  </a:lnTo>
                  <a:lnTo>
                    <a:pt x="339" y="0"/>
                  </a:lnTo>
                  <a:lnTo>
                    <a:pt x="333" y="0"/>
                  </a:lnTo>
                  <a:lnTo>
                    <a:pt x="330" y="0"/>
                  </a:lnTo>
                  <a:lnTo>
                    <a:pt x="25" y="0"/>
                  </a:lnTo>
                  <a:lnTo>
                    <a:pt x="20" y="0"/>
                  </a:lnTo>
                  <a:lnTo>
                    <a:pt x="19" y="0"/>
                  </a:lnTo>
                  <a:lnTo>
                    <a:pt x="14" y="0"/>
                  </a:lnTo>
                  <a:lnTo>
                    <a:pt x="8" y="0"/>
                  </a:lnTo>
                  <a:lnTo>
                    <a:pt x="5" y="0"/>
                  </a:lnTo>
                  <a:lnTo>
                    <a:pt x="5" y="5"/>
                  </a:lnTo>
                  <a:lnTo>
                    <a:pt x="0" y="5"/>
                  </a:lnTo>
                  <a:lnTo>
                    <a:pt x="0" y="9"/>
                  </a:lnTo>
                  <a:lnTo>
                    <a:pt x="0" y="14"/>
                  </a:lnTo>
                  <a:lnTo>
                    <a:pt x="0" y="19"/>
                  </a:lnTo>
                  <a:lnTo>
                    <a:pt x="0" y="21"/>
                  </a:lnTo>
                  <a:lnTo>
                    <a:pt x="0" y="26"/>
                  </a:lnTo>
                  <a:lnTo>
                    <a:pt x="0" y="1334"/>
                  </a:lnTo>
                  <a:lnTo>
                    <a:pt x="0" y="1338"/>
                  </a:lnTo>
                  <a:lnTo>
                    <a:pt x="0" y="1343"/>
                  </a:lnTo>
                  <a:lnTo>
                    <a:pt x="0" y="1346"/>
                  </a:lnTo>
                  <a:lnTo>
                    <a:pt x="5" y="1351"/>
                  </a:lnTo>
                  <a:lnTo>
                    <a:pt x="8" y="1351"/>
                  </a:lnTo>
                  <a:lnTo>
                    <a:pt x="14" y="1356"/>
                  </a:lnTo>
                  <a:lnTo>
                    <a:pt x="19" y="1356"/>
                  </a:lnTo>
                  <a:lnTo>
                    <a:pt x="20" y="1356"/>
                  </a:lnTo>
                  <a:lnTo>
                    <a:pt x="25" y="1360"/>
                  </a:lnTo>
                  <a:lnTo>
                    <a:pt x="330" y="1360"/>
                  </a:lnTo>
                  <a:close/>
                </a:path>
              </a:pathLst>
            </a:custGeom>
            <a:solidFill>
              <a:srgbClr val="CCB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87" name="Freeform 44"/>
            <p:cNvSpPr>
              <a:spLocks/>
            </p:cNvSpPr>
            <p:nvPr/>
          </p:nvSpPr>
          <p:spPr bwMode="auto">
            <a:xfrm>
              <a:off x="586" y="1448"/>
              <a:ext cx="215" cy="799"/>
            </a:xfrm>
            <a:custGeom>
              <a:avLst/>
              <a:gdLst>
                <a:gd name="T0" fmla="*/ 199 w 335"/>
                <a:gd name="T1" fmla="*/ 0 h 1360"/>
                <a:gd name="T2" fmla="*/ 201 w 335"/>
                <a:gd name="T3" fmla="*/ 0 h 1360"/>
                <a:gd name="T4" fmla="*/ 204 w 335"/>
                <a:gd name="T5" fmla="*/ 0 h 1360"/>
                <a:gd name="T6" fmla="*/ 207 w 335"/>
                <a:gd name="T7" fmla="*/ 0 h 1360"/>
                <a:gd name="T8" fmla="*/ 210 w 335"/>
                <a:gd name="T9" fmla="*/ 3 h 1360"/>
                <a:gd name="T10" fmla="*/ 210 w 335"/>
                <a:gd name="T11" fmla="*/ 5 h 1360"/>
                <a:gd name="T12" fmla="*/ 213 w 335"/>
                <a:gd name="T13" fmla="*/ 8 h 1360"/>
                <a:gd name="T14" fmla="*/ 213 w 335"/>
                <a:gd name="T15" fmla="*/ 11 h 1360"/>
                <a:gd name="T16" fmla="*/ 215 w 335"/>
                <a:gd name="T17" fmla="*/ 15 h 1360"/>
                <a:gd name="T18" fmla="*/ 213 w 335"/>
                <a:gd name="T19" fmla="*/ 784 h 1360"/>
                <a:gd name="T20" fmla="*/ 213 w 335"/>
                <a:gd name="T21" fmla="*/ 786 h 1360"/>
                <a:gd name="T22" fmla="*/ 210 w 335"/>
                <a:gd name="T23" fmla="*/ 789 h 1360"/>
                <a:gd name="T24" fmla="*/ 210 w 335"/>
                <a:gd name="T25" fmla="*/ 791 h 1360"/>
                <a:gd name="T26" fmla="*/ 207 w 335"/>
                <a:gd name="T27" fmla="*/ 794 h 1360"/>
                <a:gd name="T28" fmla="*/ 204 w 335"/>
                <a:gd name="T29" fmla="*/ 794 h 1360"/>
                <a:gd name="T30" fmla="*/ 201 w 335"/>
                <a:gd name="T31" fmla="*/ 797 h 1360"/>
                <a:gd name="T32" fmla="*/ 199 w 335"/>
                <a:gd name="T33" fmla="*/ 797 h 1360"/>
                <a:gd name="T34" fmla="*/ 17 w 335"/>
                <a:gd name="T35" fmla="*/ 799 h 1360"/>
                <a:gd name="T36" fmla="*/ 12 w 335"/>
                <a:gd name="T37" fmla="*/ 797 h 1360"/>
                <a:gd name="T38" fmla="*/ 9 w 335"/>
                <a:gd name="T39" fmla="*/ 797 h 1360"/>
                <a:gd name="T40" fmla="*/ 6 w 335"/>
                <a:gd name="T41" fmla="*/ 794 h 1360"/>
                <a:gd name="T42" fmla="*/ 3 w 335"/>
                <a:gd name="T43" fmla="*/ 794 h 1360"/>
                <a:gd name="T44" fmla="*/ 0 w 335"/>
                <a:gd name="T45" fmla="*/ 791 h 1360"/>
                <a:gd name="T46" fmla="*/ 0 w 335"/>
                <a:gd name="T47" fmla="*/ 789 h 1360"/>
                <a:gd name="T48" fmla="*/ 0 w 335"/>
                <a:gd name="T49" fmla="*/ 786 h 1360"/>
                <a:gd name="T50" fmla="*/ 0 w 335"/>
                <a:gd name="T51" fmla="*/ 784 h 1360"/>
                <a:gd name="T52" fmla="*/ 0 w 335"/>
                <a:gd name="T53" fmla="*/ 12 h 1360"/>
                <a:gd name="T54" fmla="*/ 0 w 335"/>
                <a:gd name="T55" fmla="*/ 8 h 1360"/>
                <a:gd name="T56" fmla="*/ 0 w 335"/>
                <a:gd name="T57" fmla="*/ 5 h 1360"/>
                <a:gd name="T58" fmla="*/ 0 w 335"/>
                <a:gd name="T59" fmla="*/ 3 h 1360"/>
                <a:gd name="T60" fmla="*/ 3 w 335"/>
                <a:gd name="T61" fmla="*/ 0 h 1360"/>
                <a:gd name="T62" fmla="*/ 6 w 335"/>
                <a:gd name="T63" fmla="*/ 0 h 1360"/>
                <a:gd name="T64" fmla="*/ 9 w 335"/>
                <a:gd name="T65" fmla="*/ 0 h 1360"/>
                <a:gd name="T66" fmla="*/ 13 w 335"/>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5"/>
                <a:gd name="T103" fmla="*/ 0 h 1360"/>
                <a:gd name="T104" fmla="*/ 335 w 335"/>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5" h="1360">
                  <a:moveTo>
                    <a:pt x="26" y="0"/>
                  </a:moveTo>
                  <a:lnTo>
                    <a:pt x="310" y="0"/>
                  </a:lnTo>
                  <a:lnTo>
                    <a:pt x="313" y="0"/>
                  </a:lnTo>
                  <a:lnTo>
                    <a:pt x="318" y="0"/>
                  </a:lnTo>
                  <a:lnTo>
                    <a:pt x="322" y="0"/>
                  </a:lnTo>
                  <a:lnTo>
                    <a:pt x="327" y="5"/>
                  </a:lnTo>
                  <a:lnTo>
                    <a:pt x="327" y="9"/>
                  </a:lnTo>
                  <a:lnTo>
                    <a:pt x="332" y="14"/>
                  </a:lnTo>
                  <a:lnTo>
                    <a:pt x="332" y="19"/>
                  </a:lnTo>
                  <a:lnTo>
                    <a:pt x="332" y="21"/>
                  </a:lnTo>
                  <a:lnTo>
                    <a:pt x="335" y="26"/>
                  </a:lnTo>
                  <a:lnTo>
                    <a:pt x="335" y="1334"/>
                  </a:lnTo>
                  <a:lnTo>
                    <a:pt x="332" y="1334"/>
                  </a:lnTo>
                  <a:lnTo>
                    <a:pt x="332" y="1338"/>
                  </a:lnTo>
                  <a:lnTo>
                    <a:pt x="332" y="1343"/>
                  </a:lnTo>
                  <a:lnTo>
                    <a:pt x="327" y="1343"/>
                  </a:lnTo>
                  <a:lnTo>
                    <a:pt x="327" y="1346"/>
                  </a:lnTo>
                  <a:lnTo>
                    <a:pt x="327" y="1351"/>
                  </a:lnTo>
                  <a:lnTo>
                    <a:pt x="322" y="1351"/>
                  </a:lnTo>
                  <a:lnTo>
                    <a:pt x="318" y="1351"/>
                  </a:lnTo>
                  <a:lnTo>
                    <a:pt x="318" y="1356"/>
                  </a:lnTo>
                  <a:lnTo>
                    <a:pt x="313" y="1356"/>
                  </a:lnTo>
                  <a:lnTo>
                    <a:pt x="310" y="1356"/>
                  </a:lnTo>
                  <a:lnTo>
                    <a:pt x="310" y="1360"/>
                  </a:lnTo>
                  <a:lnTo>
                    <a:pt x="26" y="1360"/>
                  </a:lnTo>
                  <a:lnTo>
                    <a:pt x="20" y="1356"/>
                  </a:lnTo>
                  <a:lnTo>
                    <a:pt x="19" y="1356"/>
                  </a:lnTo>
                  <a:lnTo>
                    <a:pt x="14" y="1356"/>
                  </a:lnTo>
                  <a:lnTo>
                    <a:pt x="9"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9" y="0"/>
                  </a:lnTo>
                  <a:lnTo>
                    <a:pt x="14" y="0"/>
                  </a:lnTo>
                  <a:lnTo>
                    <a:pt x="19" y="0"/>
                  </a:lnTo>
                  <a:lnTo>
                    <a:pt x="20" y="0"/>
                  </a:lnTo>
                  <a:lnTo>
                    <a:pt x="26" y="0"/>
                  </a:lnTo>
                  <a:close/>
                </a:path>
              </a:pathLst>
            </a:custGeom>
            <a:solidFill>
              <a:srgbClr val="CFB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88" name="Freeform 45"/>
            <p:cNvSpPr>
              <a:spLocks/>
            </p:cNvSpPr>
            <p:nvPr/>
          </p:nvSpPr>
          <p:spPr bwMode="auto">
            <a:xfrm>
              <a:off x="590" y="1448"/>
              <a:ext cx="205" cy="799"/>
            </a:xfrm>
            <a:custGeom>
              <a:avLst/>
              <a:gdLst>
                <a:gd name="T0" fmla="*/ 189 w 320"/>
                <a:gd name="T1" fmla="*/ 0 h 1360"/>
                <a:gd name="T2" fmla="*/ 191 w 320"/>
                <a:gd name="T3" fmla="*/ 0 h 1360"/>
                <a:gd name="T4" fmla="*/ 194 w 320"/>
                <a:gd name="T5" fmla="*/ 0 h 1360"/>
                <a:gd name="T6" fmla="*/ 196 w 320"/>
                <a:gd name="T7" fmla="*/ 0 h 1360"/>
                <a:gd name="T8" fmla="*/ 200 w 320"/>
                <a:gd name="T9" fmla="*/ 3 h 1360"/>
                <a:gd name="T10" fmla="*/ 200 w 320"/>
                <a:gd name="T11" fmla="*/ 5 h 1360"/>
                <a:gd name="T12" fmla="*/ 203 w 320"/>
                <a:gd name="T13" fmla="*/ 8 h 1360"/>
                <a:gd name="T14" fmla="*/ 203 w 320"/>
                <a:gd name="T15" fmla="*/ 11 h 1360"/>
                <a:gd name="T16" fmla="*/ 205 w 320"/>
                <a:gd name="T17" fmla="*/ 15 h 1360"/>
                <a:gd name="T18" fmla="*/ 203 w 320"/>
                <a:gd name="T19" fmla="*/ 784 h 1360"/>
                <a:gd name="T20" fmla="*/ 203 w 320"/>
                <a:gd name="T21" fmla="*/ 786 h 1360"/>
                <a:gd name="T22" fmla="*/ 200 w 320"/>
                <a:gd name="T23" fmla="*/ 789 h 1360"/>
                <a:gd name="T24" fmla="*/ 200 w 320"/>
                <a:gd name="T25" fmla="*/ 791 h 1360"/>
                <a:gd name="T26" fmla="*/ 196 w 320"/>
                <a:gd name="T27" fmla="*/ 794 h 1360"/>
                <a:gd name="T28" fmla="*/ 194 w 320"/>
                <a:gd name="T29" fmla="*/ 794 h 1360"/>
                <a:gd name="T30" fmla="*/ 191 w 320"/>
                <a:gd name="T31" fmla="*/ 797 h 1360"/>
                <a:gd name="T32" fmla="*/ 189 w 320"/>
                <a:gd name="T33" fmla="*/ 797 h 1360"/>
                <a:gd name="T34" fmla="*/ 17 w 320"/>
                <a:gd name="T35" fmla="*/ 799 h 1360"/>
                <a:gd name="T36" fmla="*/ 13 w 320"/>
                <a:gd name="T37" fmla="*/ 797 h 1360"/>
                <a:gd name="T38" fmla="*/ 10 w 320"/>
                <a:gd name="T39" fmla="*/ 797 h 1360"/>
                <a:gd name="T40" fmla="*/ 6 w 320"/>
                <a:gd name="T41" fmla="*/ 794 h 1360"/>
                <a:gd name="T42" fmla="*/ 6 w 320"/>
                <a:gd name="T43" fmla="*/ 794 h 1360"/>
                <a:gd name="T44" fmla="*/ 3 w 320"/>
                <a:gd name="T45" fmla="*/ 791 h 1360"/>
                <a:gd name="T46" fmla="*/ 1 w 320"/>
                <a:gd name="T47" fmla="*/ 789 h 1360"/>
                <a:gd name="T48" fmla="*/ 0 w 320"/>
                <a:gd name="T49" fmla="*/ 786 h 1360"/>
                <a:gd name="T50" fmla="*/ 0 w 320"/>
                <a:gd name="T51" fmla="*/ 784 h 1360"/>
                <a:gd name="T52" fmla="*/ 0 w 320"/>
                <a:gd name="T53" fmla="*/ 12 h 1360"/>
                <a:gd name="T54" fmla="*/ 0 w 320"/>
                <a:gd name="T55" fmla="*/ 8 h 1360"/>
                <a:gd name="T56" fmla="*/ 1 w 320"/>
                <a:gd name="T57" fmla="*/ 5 h 1360"/>
                <a:gd name="T58" fmla="*/ 3 w 320"/>
                <a:gd name="T59" fmla="*/ 3 h 1360"/>
                <a:gd name="T60" fmla="*/ 6 w 320"/>
                <a:gd name="T61" fmla="*/ 0 h 1360"/>
                <a:gd name="T62" fmla="*/ 6 w 320"/>
                <a:gd name="T63" fmla="*/ 0 h 1360"/>
                <a:gd name="T64" fmla="*/ 10 w 320"/>
                <a:gd name="T65" fmla="*/ 0 h 1360"/>
                <a:gd name="T66" fmla="*/ 13 w 320"/>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1360"/>
                <a:gd name="T104" fmla="*/ 320 w 320"/>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1360">
                  <a:moveTo>
                    <a:pt x="26" y="0"/>
                  </a:moveTo>
                  <a:lnTo>
                    <a:pt x="295" y="0"/>
                  </a:lnTo>
                  <a:lnTo>
                    <a:pt x="298" y="0"/>
                  </a:lnTo>
                  <a:lnTo>
                    <a:pt x="303" y="0"/>
                  </a:lnTo>
                  <a:lnTo>
                    <a:pt x="306" y="0"/>
                  </a:lnTo>
                  <a:lnTo>
                    <a:pt x="312" y="5"/>
                  </a:lnTo>
                  <a:lnTo>
                    <a:pt x="312" y="9"/>
                  </a:lnTo>
                  <a:lnTo>
                    <a:pt x="317" y="14"/>
                  </a:lnTo>
                  <a:lnTo>
                    <a:pt x="317" y="19"/>
                  </a:lnTo>
                  <a:lnTo>
                    <a:pt x="317" y="21"/>
                  </a:lnTo>
                  <a:lnTo>
                    <a:pt x="320" y="26"/>
                  </a:lnTo>
                  <a:lnTo>
                    <a:pt x="320" y="1334"/>
                  </a:lnTo>
                  <a:lnTo>
                    <a:pt x="317" y="1334"/>
                  </a:lnTo>
                  <a:lnTo>
                    <a:pt x="317" y="1338"/>
                  </a:lnTo>
                  <a:lnTo>
                    <a:pt x="317" y="1343"/>
                  </a:lnTo>
                  <a:lnTo>
                    <a:pt x="312" y="1343"/>
                  </a:lnTo>
                  <a:lnTo>
                    <a:pt x="312" y="1346"/>
                  </a:lnTo>
                  <a:lnTo>
                    <a:pt x="312" y="1351"/>
                  </a:lnTo>
                  <a:lnTo>
                    <a:pt x="306" y="1351"/>
                  </a:lnTo>
                  <a:lnTo>
                    <a:pt x="303" y="1351"/>
                  </a:lnTo>
                  <a:lnTo>
                    <a:pt x="303" y="1356"/>
                  </a:lnTo>
                  <a:lnTo>
                    <a:pt x="298" y="1356"/>
                  </a:lnTo>
                  <a:lnTo>
                    <a:pt x="295" y="1356"/>
                  </a:lnTo>
                  <a:lnTo>
                    <a:pt x="295" y="1360"/>
                  </a:lnTo>
                  <a:lnTo>
                    <a:pt x="26" y="1360"/>
                  </a:lnTo>
                  <a:lnTo>
                    <a:pt x="21" y="1356"/>
                  </a:lnTo>
                  <a:lnTo>
                    <a:pt x="15" y="1356"/>
                  </a:lnTo>
                  <a:lnTo>
                    <a:pt x="10" y="1351"/>
                  </a:lnTo>
                  <a:lnTo>
                    <a:pt x="9" y="1351"/>
                  </a:lnTo>
                  <a:lnTo>
                    <a:pt x="4" y="1346"/>
                  </a:lnTo>
                  <a:lnTo>
                    <a:pt x="2" y="1343"/>
                  </a:lnTo>
                  <a:lnTo>
                    <a:pt x="0" y="1338"/>
                  </a:lnTo>
                  <a:lnTo>
                    <a:pt x="0" y="1334"/>
                  </a:lnTo>
                  <a:lnTo>
                    <a:pt x="0" y="26"/>
                  </a:lnTo>
                  <a:lnTo>
                    <a:pt x="0" y="21"/>
                  </a:lnTo>
                  <a:lnTo>
                    <a:pt x="0" y="19"/>
                  </a:lnTo>
                  <a:lnTo>
                    <a:pt x="0" y="14"/>
                  </a:lnTo>
                  <a:lnTo>
                    <a:pt x="2" y="14"/>
                  </a:lnTo>
                  <a:lnTo>
                    <a:pt x="2" y="9"/>
                  </a:lnTo>
                  <a:lnTo>
                    <a:pt x="4" y="9"/>
                  </a:lnTo>
                  <a:lnTo>
                    <a:pt x="4" y="5"/>
                  </a:lnTo>
                  <a:lnTo>
                    <a:pt x="9" y="5"/>
                  </a:lnTo>
                  <a:lnTo>
                    <a:pt x="9" y="0"/>
                  </a:lnTo>
                  <a:lnTo>
                    <a:pt x="10" y="0"/>
                  </a:lnTo>
                  <a:lnTo>
                    <a:pt x="15" y="0"/>
                  </a:lnTo>
                  <a:lnTo>
                    <a:pt x="21" y="0"/>
                  </a:lnTo>
                  <a:lnTo>
                    <a:pt x="26" y="0"/>
                  </a:lnTo>
                  <a:close/>
                </a:path>
              </a:pathLst>
            </a:custGeom>
            <a:solidFill>
              <a:srgbClr val="D2BE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89" name="Freeform 46"/>
            <p:cNvSpPr>
              <a:spLocks/>
            </p:cNvSpPr>
            <p:nvPr/>
          </p:nvSpPr>
          <p:spPr bwMode="auto">
            <a:xfrm>
              <a:off x="596" y="1448"/>
              <a:ext cx="189" cy="799"/>
            </a:xfrm>
            <a:custGeom>
              <a:avLst/>
              <a:gdLst>
                <a:gd name="T0" fmla="*/ 176 w 295"/>
                <a:gd name="T1" fmla="*/ 0 h 1360"/>
                <a:gd name="T2" fmla="*/ 176 w 295"/>
                <a:gd name="T3" fmla="*/ 0 h 1360"/>
                <a:gd name="T4" fmla="*/ 179 w 295"/>
                <a:gd name="T5" fmla="*/ 0 h 1360"/>
                <a:gd name="T6" fmla="*/ 181 w 295"/>
                <a:gd name="T7" fmla="*/ 0 h 1360"/>
                <a:gd name="T8" fmla="*/ 185 w 295"/>
                <a:gd name="T9" fmla="*/ 3 h 1360"/>
                <a:gd name="T10" fmla="*/ 185 w 295"/>
                <a:gd name="T11" fmla="*/ 5 h 1360"/>
                <a:gd name="T12" fmla="*/ 186 w 295"/>
                <a:gd name="T13" fmla="*/ 8 h 1360"/>
                <a:gd name="T14" fmla="*/ 186 w 295"/>
                <a:gd name="T15" fmla="*/ 11 h 1360"/>
                <a:gd name="T16" fmla="*/ 189 w 295"/>
                <a:gd name="T17" fmla="*/ 15 h 1360"/>
                <a:gd name="T18" fmla="*/ 186 w 295"/>
                <a:gd name="T19" fmla="*/ 784 h 1360"/>
                <a:gd name="T20" fmla="*/ 186 w 295"/>
                <a:gd name="T21" fmla="*/ 786 h 1360"/>
                <a:gd name="T22" fmla="*/ 185 w 295"/>
                <a:gd name="T23" fmla="*/ 789 h 1360"/>
                <a:gd name="T24" fmla="*/ 185 w 295"/>
                <a:gd name="T25" fmla="*/ 791 h 1360"/>
                <a:gd name="T26" fmla="*/ 181 w 295"/>
                <a:gd name="T27" fmla="*/ 794 h 1360"/>
                <a:gd name="T28" fmla="*/ 179 w 295"/>
                <a:gd name="T29" fmla="*/ 794 h 1360"/>
                <a:gd name="T30" fmla="*/ 176 w 295"/>
                <a:gd name="T31" fmla="*/ 797 h 1360"/>
                <a:gd name="T32" fmla="*/ 176 w 295"/>
                <a:gd name="T33" fmla="*/ 797 h 1360"/>
                <a:gd name="T34" fmla="*/ 17 w 295"/>
                <a:gd name="T35" fmla="*/ 799 h 1360"/>
                <a:gd name="T36" fmla="*/ 12 w 295"/>
                <a:gd name="T37" fmla="*/ 797 h 1360"/>
                <a:gd name="T38" fmla="*/ 9 w 295"/>
                <a:gd name="T39" fmla="*/ 797 h 1360"/>
                <a:gd name="T40" fmla="*/ 6 w 295"/>
                <a:gd name="T41" fmla="*/ 794 h 1360"/>
                <a:gd name="T42" fmla="*/ 3 w 295"/>
                <a:gd name="T43" fmla="*/ 794 h 1360"/>
                <a:gd name="T44" fmla="*/ 0 w 295"/>
                <a:gd name="T45" fmla="*/ 791 h 1360"/>
                <a:gd name="T46" fmla="*/ 0 w 295"/>
                <a:gd name="T47" fmla="*/ 789 h 1360"/>
                <a:gd name="T48" fmla="*/ 0 w 295"/>
                <a:gd name="T49" fmla="*/ 786 h 1360"/>
                <a:gd name="T50" fmla="*/ 0 w 295"/>
                <a:gd name="T51" fmla="*/ 784 h 1360"/>
                <a:gd name="T52" fmla="*/ 0 w 295"/>
                <a:gd name="T53" fmla="*/ 12 h 1360"/>
                <a:gd name="T54" fmla="*/ 0 w 295"/>
                <a:gd name="T55" fmla="*/ 8 h 1360"/>
                <a:gd name="T56" fmla="*/ 0 w 295"/>
                <a:gd name="T57" fmla="*/ 5 h 1360"/>
                <a:gd name="T58" fmla="*/ 0 w 295"/>
                <a:gd name="T59" fmla="*/ 3 h 1360"/>
                <a:gd name="T60" fmla="*/ 3 w 295"/>
                <a:gd name="T61" fmla="*/ 0 h 1360"/>
                <a:gd name="T62" fmla="*/ 6 w 295"/>
                <a:gd name="T63" fmla="*/ 0 h 1360"/>
                <a:gd name="T64" fmla="*/ 9 w 295"/>
                <a:gd name="T65" fmla="*/ 0 h 1360"/>
                <a:gd name="T66" fmla="*/ 13 w 295"/>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5"/>
                <a:gd name="T103" fmla="*/ 0 h 1360"/>
                <a:gd name="T104" fmla="*/ 295 w 295"/>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5" h="1360">
                  <a:moveTo>
                    <a:pt x="26" y="0"/>
                  </a:moveTo>
                  <a:lnTo>
                    <a:pt x="274" y="0"/>
                  </a:lnTo>
                  <a:lnTo>
                    <a:pt x="279" y="0"/>
                  </a:lnTo>
                  <a:lnTo>
                    <a:pt x="283" y="0"/>
                  </a:lnTo>
                  <a:lnTo>
                    <a:pt x="288" y="5"/>
                  </a:lnTo>
                  <a:lnTo>
                    <a:pt x="288" y="9"/>
                  </a:lnTo>
                  <a:lnTo>
                    <a:pt x="291" y="14"/>
                  </a:lnTo>
                  <a:lnTo>
                    <a:pt x="291" y="19"/>
                  </a:lnTo>
                  <a:lnTo>
                    <a:pt x="291" y="21"/>
                  </a:lnTo>
                  <a:lnTo>
                    <a:pt x="295" y="26"/>
                  </a:lnTo>
                  <a:lnTo>
                    <a:pt x="295" y="1334"/>
                  </a:lnTo>
                  <a:lnTo>
                    <a:pt x="291" y="1334"/>
                  </a:lnTo>
                  <a:lnTo>
                    <a:pt x="291" y="1338"/>
                  </a:lnTo>
                  <a:lnTo>
                    <a:pt x="291" y="1343"/>
                  </a:lnTo>
                  <a:lnTo>
                    <a:pt x="288" y="1343"/>
                  </a:lnTo>
                  <a:lnTo>
                    <a:pt x="288" y="1346"/>
                  </a:lnTo>
                  <a:lnTo>
                    <a:pt x="288" y="1351"/>
                  </a:lnTo>
                  <a:lnTo>
                    <a:pt x="283" y="1351"/>
                  </a:lnTo>
                  <a:lnTo>
                    <a:pt x="279" y="1351"/>
                  </a:lnTo>
                  <a:lnTo>
                    <a:pt x="279" y="1356"/>
                  </a:lnTo>
                  <a:lnTo>
                    <a:pt x="274" y="1356"/>
                  </a:lnTo>
                  <a:lnTo>
                    <a:pt x="274" y="1360"/>
                  </a:lnTo>
                  <a:lnTo>
                    <a:pt x="26" y="1360"/>
                  </a:lnTo>
                  <a:lnTo>
                    <a:pt x="21" y="1356"/>
                  </a:lnTo>
                  <a:lnTo>
                    <a:pt x="19" y="1356"/>
                  </a:lnTo>
                  <a:lnTo>
                    <a:pt x="14" y="1356"/>
                  </a:lnTo>
                  <a:lnTo>
                    <a:pt x="9"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9" y="0"/>
                  </a:lnTo>
                  <a:lnTo>
                    <a:pt x="14" y="0"/>
                  </a:lnTo>
                  <a:lnTo>
                    <a:pt x="19" y="0"/>
                  </a:lnTo>
                  <a:lnTo>
                    <a:pt x="21" y="0"/>
                  </a:lnTo>
                  <a:lnTo>
                    <a:pt x="26" y="0"/>
                  </a:lnTo>
                  <a:close/>
                </a:path>
              </a:pathLst>
            </a:custGeom>
            <a:solidFill>
              <a:srgbClr val="D6C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90" name="Freeform 47"/>
            <p:cNvSpPr>
              <a:spLocks/>
            </p:cNvSpPr>
            <p:nvPr/>
          </p:nvSpPr>
          <p:spPr bwMode="auto">
            <a:xfrm>
              <a:off x="599" y="1448"/>
              <a:ext cx="179" cy="799"/>
            </a:xfrm>
            <a:custGeom>
              <a:avLst/>
              <a:gdLst>
                <a:gd name="T0" fmla="*/ 162 w 280"/>
                <a:gd name="T1" fmla="*/ 0 h 1360"/>
                <a:gd name="T2" fmla="*/ 164 w 280"/>
                <a:gd name="T3" fmla="*/ 0 h 1360"/>
                <a:gd name="T4" fmla="*/ 167 w 280"/>
                <a:gd name="T5" fmla="*/ 0 h 1360"/>
                <a:gd name="T6" fmla="*/ 170 w 280"/>
                <a:gd name="T7" fmla="*/ 0 h 1360"/>
                <a:gd name="T8" fmla="*/ 173 w 280"/>
                <a:gd name="T9" fmla="*/ 3 h 1360"/>
                <a:gd name="T10" fmla="*/ 173 w 280"/>
                <a:gd name="T11" fmla="*/ 5 h 1360"/>
                <a:gd name="T12" fmla="*/ 176 w 280"/>
                <a:gd name="T13" fmla="*/ 8 h 1360"/>
                <a:gd name="T14" fmla="*/ 176 w 280"/>
                <a:gd name="T15" fmla="*/ 11 h 1360"/>
                <a:gd name="T16" fmla="*/ 179 w 280"/>
                <a:gd name="T17" fmla="*/ 15 h 1360"/>
                <a:gd name="T18" fmla="*/ 176 w 280"/>
                <a:gd name="T19" fmla="*/ 784 h 1360"/>
                <a:gd name="T20" fmla="*/ 176 w 280"/>
                <a:gd name="T21" fmla="*/ 786 h 1360"/>
                <a:gd name="T22" fmla="*/ 173 w 280"/>
                <a:gd name="T23" fmla="*/ 789 h 1360"/>
                <a:gd name="T24" fmla="*/ 173 w 280"/>
                <a:gd name="T25" fmla="*/ 791 h 1360"/>
                <a:gd name="T26" fmla="*/ 170 w 280"/>
                <a:gd name="T27" fmla="*/ 794 h 1360"/>
                <a:gd name="T28" fmla="*/ 167 w 280"/>
                <a:gd name="T29" fmla="*/ 794 h 1360"/>
                <a:gd name="T30" fmla="*/ 164 w 280"/>
                <a:gd name="T31" fmla="*/ 797 h 1360"/>
                <a:gd name="T32" fmla="*/ 162 w 280"/>
                <a:gd name="T33" fmla="*/ 797 h 1360"/>
                <a:gd name="T34" fmla="*/ 17 w 280"/>
                <a:gd name="T35" fmla="*/ 799 h 1360"/>
                <a:gd name="T36" fmla="*/ 12 w 280"/>
                <a:gd name="T37" fmla="*/ 797 h 1360"/>
                <a:gd name="T38" fmla="*/ 9 w 280"/>
                <a:gd name="T39" fmla="*/ 797 h 1360"/>
                <a:gd name="T40" fmla="*/ 6 w 280"/>
                <a:gd name="T41" fmla="*/ 794 h 1360"/>
                <a:gd name="T42" fmla="*/ 4 w 280"/>
                <a:gd name="T43" fmla="*/ 794 h 1360"/>
                <a:gd name="T44" fmla="*/ 0 w 280"/>
                <a:gd name="T45" fmla="*/ 791 h 1360"/>
                <a:gd name="T46" fmla="*/ 0 w 280"/>
                <a:gd name="T47" fmla="*/ 789 h 1360"/>
                <a:gd name="T48" fmla="*/ 0 w 280"/>
                <a:gd name="T49" fmla="*/ 786 h 1360"/>
                <a:gd name="T50" fmla="*/ 0 w 280"/>
                <a:gd name="T51" fmla="*/ 784 h 1360"/>
                <a:gd name="T52" fmla="*/ 0 w 280"/>
                <a:gd name="T53" fmla="*/ 12 h 1360"/>
                <a:gd name="T54" fmla="*/ 0 w 280"/>
                <a:gd name="T55" fmla="*/ 8 h 1360"/>
                <a:gd name="T56" fmla="*/ 0 w 280"/>
                <a:gd name="T57" fmla="*/ 5 h 1360"/>
                <a:gd name="T58" fmla="*/ 0 w 280"/>
                <a:gd name="T59" fmla="*/ 3 h 1360"/>
                <a:gd name="T60" fmla="*/ 4 w 280"/>
                <a:gd name="T61" fmla="*/ 0 h 1360"/>
                <a:gd name="T62" fmla="*/ 6 w 280"/>
                <a:gd name="T63" fmla="*/ 0 h 1360"/>
                <a:gd name="T64" fmla="*/ 9 w 280"/>
                <a:gd name="T65" fmla="*/ 0 h 1360"/>
                <a:gd name="T66" fmla="*/ 13 w 280"/>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0"/>
                <a:gd name="T103" fmla="*/ 0 h 1360"/>
                <a:gd name="T104" fmla="*/ 280 w 280"/>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0" h="1360">
                  <a:moveTo>
                    <a:pt x="26" y="0"/>
                  </a:moveTo>
                  <a:lnTo>
                    <a:pt x="254" y="0"/>
                  </a:lnTo>
                  <a:lnTo>
                    <a:pt x="257" y="0"/>
                  </a:lnTo>
                  <a:lnTo>
                    <a:pt x="262" y="0"/>
                  </a:lnTo>
                  <a:lnTo>
                    <a:pt x="266" y="0"/>
                  </a:lnTo>
                  <a:lnTo>
                    <a:pt x="271" y="5"/>
                  </a:lnTo>
                  <a:lnTo>
                    <a:pt x="271" y="9"/>
                  </a:lnTo>
                  <a:lnTo>
                    <a:pt x="276" y="14"/>
                  </a:lnTo>
                  <a:lnTo>
                    <a:pt x="276" y="19"/>
                  </a:lnTo>
                  <a:lnTo>
                    <a:pt x="276" y="21"/>
                  </a:lnTo>
                  <a:lnTo>
                    <a:pt x="280" y="26"/>
                  </a:lnTo>
                  <a:lnTo>
                    <a:pt x="280" y="1334"/>
                  </a:lnTo>
                  <a:lnTo>
                    <a:pt x="276" y="1334"/>
                  </a:lnTo>
                  <a:lnTo>
                    <a:pt x="276" y="1338"/>
                  </a:lnTo>
                  <a:lnTo>
                    <a:pt x="276" y="1343"/>
                  </a:lnTo>
                  <a:lnTo>
                    <a:pt x="271" y="1343"/>
                  </a:lnTo>
                  <a:lnTo>
                    <a:pt x="271" y="1346"/>
                  </a:lnTo>
                  <a:lnTo>
                    <a:pt x="271" y="1351"/>
                  </a:lnTo>
                  <a:lnTo>
                    <a:pt x="266" y="1351"/>
                  </a:lnTo>
                  <a:lnTo>
                    <a:pt x="262" y="1351"/>
                  </a:lnTo>
                  <a:lnTo>
                    <a:pt x="262" y="1356"/>
                  </a:lnTo>
                  <a:lnTo>
                    <a:pt x="257" y="1356"/>
                  </a:lnTo>
                  <a:lnTo>
                    <a:pt x="254" y="1356"/>
                  </a:lnTo>
                  <a:lnTo>
                    <a:pt x="254" y="1360"/>
                  </a:lnTo>
                  <a:lnTo>
                    <a:pt x="26" y="1360"/>
                  </a:lnTo>
                  <a:lnTo>
                    <a:pt x="21" y="1356"/>
                  </a:lnTo>
                  <a:lnTo>
                    <a:pt x="19" y="1356"/>
                  </a:lnTo>
                  <a:lnTo>
                    <a:pt x="14" y="1356"/>
                  </a:lnTo>
                  <a:lnTo>
                    <a:pt x="9" y="1351"/>
                  </a:lnTo>
                  <a:lnTo>
                    <a:pt x="6" y="1351"/>
                  </a:lnTo>
                  <a:lnTo>
                    <a:pt x="0" y="1346"/>
                  </a:lnTo>
                  <a:lnTo>
                    <a:pt x="0" y="1343"/>
                  </a:lnTo>
                  <a:lnTo>
                    <a:pt x="0" y="1338"/>
                  </a:lnTo>
                  <a:lnTo>
                    <a:pt x="0" y="1334"/>
                  </a:lnTo>
                  <a:lnTo>
                    <a:pt x="0" y="26"/>
                  </a:lnTo>
                  <a:lnTo>
                    <a:pt x="0" y="21"/>
                  </a:lnTo>
                  <a:lnTo>
                    <a:pt x="0" y="19"/>
                  </a:lnTo>
                  <a:lnTo>
                    <a:pt x="0" y="14"/>
                  </a:lnTo>
                  <a:lnTo>
                    <a:pt x="0" y="9"/>
                  </a:lnTo>
                  <a:lnTo>
                    <a:pt x="0" y="5"/>
                  </a:lnTo>
                  <a:lnTo>
                    <a:pt x="6" y="5"/>
                  </a:lnTo>
                  <a:lnTo>
                    <a:pt x="6" y="0"/>
                  </a:lnTo>
                  <a:lnTo>
                    <a:pt x="9" y="0"/>
                  </a:lnTo>
                  <a:lnTo>
                    <a:pt x="14" y="0"/>
                  </a:lnTo>
                  <a:lnTo>
                    <a:pt x="19" y="0"/>
                  </a:lnTo>
                  <a:lnTo>
                    <a:pt x="21" y="0"/>
                  </a:lnTo>
                  <a:lnTo>
                    <a:pt x="26" y="0"/>
                  </a:lnTo>
                  <a:close/>
                </a:path>
              </a:pathLst>
            </a:custGeom>
            <a:solidFill>
              <a:srgbClr val="D9C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91" name="Freeform 48"/>
            <p:cNvSpPr>
              <a:spLocks/>
            </p:cNvSpPr>
            <p:nvPr/>
          </p:nvSpPr>
          <p:spPr bwMode="auto">
            <a:xfrm>
              <a:off x="603" y="1448"/>
              <a:ext cx="169" cy="799"/>
            </a:xfrm>
            <a:custGeom>
              <a:avLst/>
              <a:gdLst>
                <a:gd name="T0" fmla="*/ 153 w 263"/>
                <a:gd name="T1" fmla="*/ 0 h 1360"/>
                <a:gd name="T2" fmla="*/ 153 w 263"/>
                <a:gd name="T3" fmla="*/ 0 h 1360"/>
                <a:gd name="T4" fmla="*/ 156 w 263"/>
                <a:gd name="T5" fmla="*/ 0 h 1360"/>
                <a:gd name="T6" fmla="*/ 159 w 263"/>
                <a:gd name="T7" fmla="*/ 0 h 1360"/>
                <a:gd name="T8" fmla="*/ 163 w 263"/>
                <a:gd name="T9" fmla="*/ 3 h 1360"/>
                <a:gd name="T10" fmla="*/ 163 w 263"/>
                <a:gd name="T11" fmla="*/ 5 h 1360"/>
                <a:gd name="T12" fmla="*/ 166 w 263"/>
                <a:gd name="T13" fmla="*/ 8 h 1360"/>
                <a:gd name="T14" fmla="*/ 167 w 263"/>
                <a:gd name="T15" fmla="*/ 11 h 1360"/>
                <a:gd name="T16" fmla="*/ 169 w 263"/>
                <a:gd name="T17" fmla="*/ 15 h 1360"/>
                <a:gd name="T18" fmla="*/ 167 w 263"/>
                <a:gd name="T19" fmla="*/ 784 h 1360"/>
                <a:gd name="T20" fmla="*/ 166 w 263"/>
                <a:gd name="T21" fmla="*/ 786 h 1360"/>
                <a:gd name="T22" fmla="*/ 163 w 263"/>
                <a:gd name="T23" fmla="*/ 789 h 1360"/>
                <a:gd name="T24" fmla="*/ 163 w 263"/>
                <a:gd name="T25" fmla="*/ 791 h 1360"/>
                <a:gd name="T26" fmla="*/ 159 w 263"/>
                <a:gd name="T27" fmla="*/ 794 h 1360"/>
                <a:gd name="T28" fmla="*/ 156 w 263"/>
                <a:gd name="T29" fmla="*/ 794 h 1360"/>
                <a:gd name="T30" fmla="*/ 153 w 263"/>
                <a:gd name="T31" fmla="*/ 797 h 1360"/>
                <a:gd name="T32" fmla="*/ 153 w 263"/>
                <a:gd name="T33" fmla="*/ 797 h 1360"/>
                <a:gd name="T34" fmla="*/ 16 w 263"/>
                <a:gd name="T35" fmla="*/ 799 h 1360"/>
                <a:gd name="T36" fmla="*/ 12 w 263"/>
                <a:gd name="T37" fmla="*/ 797 h 1360"/>
                <a:gd name="T38" fmla="*/ 8 w 263"/>
                <a:gd name="T39" fmla="*/ 797 h 1360"/>
                <a:gd name="T40" fmla="*/ 5 w 263"/>
                <a:gd name="T41" fmla="*/ 794 h 1360"/>
                <a:gd name="T42" fmla="*/ 3 w 263"/>
                <a:gd name="T43" fmla="*/ 794 h 1360"/>
                <a:gd name="T44" fmla="*/ 0 w 263"/>
                <a:gd name="T45" fmla="*/ 791 h 1360"/>
                <a:gd name="T46" fmla="*/ 0 w 263"/>
                <a:gd name="T47" fmla="*/ 789 h 1360"/>
                <a:gd name="T48" fmla="*/ 0 w 263"/>
                <a:gd name="T49" fmla="*/ 786 h 1360"/>
                <a:gd name="T50" fmla="*/ 0 w 263"/>
                <a:gd name="T51" fmla="*/ 784 h 1360"/>
                <a:gd name="T52" fmla="*/ 0 w 263"/>
                <a:gd name="T53" fmla="*/ 12 h 1360"/>
                <a:gd name="T54" fmla="*/ 0 w 263"/>
                <a:gd name="T55" fmla="*/ 8 h 1360"/>
                <a:gd name="T56" fmla="*/ 0 w 263"/>
                <a:gd name="T57" fmla="*/ 5 h 1360"/>
                <a:gd name="T58" fmla="*/ 0 w 263"/>
                <a:gd name="T59" fmla="*/ 3 h 1360"/>
                <a:gd name="T60" fmla="*/ 3 w 263"/>
                <a:gd name="T61" fmla="*/ 0 h 1360"/>
                <a:gd name="T62" fmla="*/ 5 w 263"/>
                <a:gd name="T63" fmla="*/ 0 h 1360"/>
                <a:gd name="T64" fmla="*/ 8 w 263"/>
                <a:gd name="T65" fmla="*/ 0 h 1360"/>
                <a:gd name="T66" fmla="*/ 13 w 263"/>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3"/>
                <a:gd name="T103" fmla="*/ 0 h 1360"/>
                <a:gd name="T104" fmla="*/ 263 w 263"/>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3" h="1360">
                  <a:moveTo>
                    <a:pt x="25" y="0"/>
                  </a:moveTo>
                  <a:lnTo>
                    <a:pt x="238" y="0"/>
                  </a:lnTo>
                  <a:lnTo>
                    <a:pt x="243" y="0"/>
                  </a:lnTo>
                  <a:lnTo>
                    <a:pt x="248" y="0"/>
                  </a:lnTo>
                  <a:lnTo>
                    <a:pt x="253" y="5"/>
                  </a:lnTo>
                  <a:lnTo>
                    <a:pt x="253" y="9"/>
                  </a:lnTo>
                  <a:lnTo>
                    <a:pt x="258" y="14"/>
                  </a:lnTo>
                  <a:lnTo>
                    <a:pt x="260" y="19"/>
                  </a:lnTo>
                  <a:lnTo>
                    <a:pt x="260" y="21"/>
                  </a:lnTo>
                  <a:lnTo>
                    <a:pt x="263" y="26"/>
                  </a:lnTo>
                  <a:lnTo>
                    <a:pt x="263" y="1334"/>
                  </a:lnTo>
                  <a:lnTo>
                    <a:pt x="260" y="1334"/>
                  </a:lnTo>
                  <a:lnTo>
                    <a:pt x="260" y="1338"/>
                  </a:lnTo>
                  <a:lnTo>
                    <a:pt x="258" y="1338"/>
                  </a:lnTo>
                  <a:lnTo>
                    <a:pt x="258" y="1343"/>
                  </a:lnTo>
                  <a:lnTo>
                    <a:pt x="253" y="1343"/>
                  </a:lnTo>
                  <a:lnTo>
                    <a:pt x="253" y="1346"/>
                  </a:lnTo>
                  <a:lnTo>
                    <a:pt x="253" y="1351"/>
                  </a:lnTo>
                  <a:lnTo>
                    <a:pt x="248" y="1351"/>
                  </a:lnTo>
                  <a:lnTo>
                    <a:pt x="243" y="1351"/>
                  </a:lnTo>
                  <a:lnTo>
                    <a:pt x="243" y="1356"/>
                  </a:lnTo>
                  <a:lnTo>
                    <a:pt x="238" y="1356"/>
                  </a:lnTo>
                  <a:lnTo>
                    <a:pt x="238" y="1360"/>
                  </a:lnTo>
                  <a:lnTo>
                    <a:pt x="25" y="1360"/>
                  </a:lnTo>
                  <a:lnTo>
                    <a:pt x="20" y="1356"/>
                  </a:lnTo>
                  <a:lnTo>
                    <a:pt x="18" y="1356"/>
                  </a:lnTo>
                  <a:lnTo>
                    <a:pt x="13" y="1356"/>
                  </a:lnTo>
                  <a:lnTo>
                    <a:pt x="8"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8" y="0"/>
                  </a:lnTo>
                  <a:lnTo>
                    <a:pt x="13" y="0"/>
                  </a:lnTo>
                  <a:lnTo>
                    <a:pt x="18" y="0"/>
                  </a:lnTo>
                  <a:lnTo>
                    <a:pt x="20" y="0"/>
                  </a:lnTo>
                  <a:lnTo>
                    <a:pt x="25" y="0"/>
                  </a:lnTo>
                  <a:close/>
                </a:path>
              </a:pathLst>
            </a:custGeom>
            <a:solidFill>
              <a:srgbClr val="DDC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92" name="Freeform 49"/>
            <p:cNvSpPr>
              <a:spLocks/>
            </p:cNvSpPr>
            <p:nvPr/>
          </p:nvSpPr>
          <p:spPr bwMode="auto">
            <a:xfrm>
              <a:off x="605" y="1448"/>
              <a:ext cx="156" cy="799"/>
            </a:xfrm>
            <a:custGeom>
              <a:avLst/>
              <a:gdLst>
                <a:gd name="T0" fmla="*/ 139 w 243"/>
                <a:gd name="T1" fmla="*/ 0 h 1360"/>
                <a:gd name="T2" fmla="*/ 142 w 243"/>
                <a:gd name="T3" fmla="*/ 0 h 1360"/>
                <a:gd name="T4" fmla="*/ 145 w 243"/>
                <a:gd name="T5" fmla="*/ 0 h 1360"/>
                <a:gd name="T6" fmla="*/ 147 w 243"/>
                <a:gd name="T7" fmla="*/ 0 h 1360"/>
                <a:gd name="T8" fmla="*/ 150 w 243"/>
                <a:gd name="T9" fmla="*/ 3 h 1360"/>
                <a:gd name="T10" fmla="*/ 150 w 243"/>
                <a:gd name="T11" fmla="*/ 5 h 1360"/>
                <a:gd name="T12" fmla="*/ 154 w 243"/>
                <a:gd name="T13" fmla="*/ 8 h 1360"/>
                <a:gd name="T14" fmla="*/ 154 w 243"/>
                <a:gd name="T15" fmla="*/ 11 h 1360"/>
                <a:gd name="T16" fmla="*/ 156 w 243"/>
                <a:gd name="T17" fmla="*/ 15 h 1360"/>
                <a:gd name="T18" fmla="*/ 154 w 243"/>
                <a:gd name="T19" fmla="*/ 784 h 1360"/>
                <a:gd name="T20" fmla="*/ 154 w 243"/>
                <a:gd name="T21" fmla="*/ 786 h 1360"/>
                <a:gd name="T22" fmla="*/ 150 w 243"/>
                <a:gd name="T23" fmla="*/ 789 h 1360"/>
                <a:gd name="T24" fmla="*/ 150 w 243"/>
                <a:gd name="T25" fmla="*/ 791 h 1360"/>
                <a:gd name="T26" fmla="*/ 147 w 243"/>
                <a:gd name="T27" fmla="*/ 794 h 1360"/>
                <a:gd name="T28" fmla="*/ 145 w 243"/>
                <a:gd name="T29" fmla="*/ 794 h 1360"/>
                <a:gd name="T30" fmla="*/ 142 w 243"/>
                <a:gd name="T31" fmla="*/ 797 h 1360"/>
                <a:gd name="T32" fmla="*/ 139 w 243"/>
                <a:gd name="T33" fmla="*/ 797 h 1360"/>
                <a:gd name="T34" fmla="*/ 16 w 243"/>
                <a:gd name="T35" fmla="*/ 799 h 1360"/>
                <a:gd name="T36" fmla="*/ 12 w 243"/>
                <a:gd name="T37" fmla="*/ 797 h 1360"/>
                <a:gd name="T38" fmla="*/ 8 w 243"/>
                <a:gd name="T39" fmla="*/ 797 h 1360"/>
                <a:gd name="T40" fmla="*/ 5 w 243"/>
                <a:gd name="T41" fmla="*/ 794 h 1360"/>
                <a:gd name="T42" fmla="*/ 3 w 243"/>
                <a:gd name="T43" fmla="*/ 794 h 1360"/>
                <a:gd name="T44" fmla="*/ 0 w 243"/>
                <a:gd name="T45" fmla="*/ 791 h 1360"/>
                <a:gd name="T46" fmla="*/ 0 w 243"/>
                <a:gd name="T47" fmla="*/ 789 h 1360"/>
                <a:gd name="T48" fmla="*/ 0 w 243"/>
                <a:gd name="T49" fmla="*/ 786 h 1360"/>
                <a:gd name="T50" fmla="*/ 0 w 243"/>
                <a:gd name="T51" fmla="*/ 784 h 1360"/>
                <a:gd name="T52" fmla="*/ 0 w 243"/>
                <a:gd name="T53" fmla="*/ 12 h 1360"/>
                <a:gd name="T54" fmla="*/ 0 w 243"/>
                <a:gd name="T55" fmla="*/ 8 h 1360"/>
                <a:gd name="T56" fmla="*/ 0 w 243"/>
                <a:gd name="T57" fmla="*/ 5 h 1360"/>
                <a:gd name="T58" fmla="*/ 0 w 243"/>
                <a:gd name="T59" fmla="*/ 3 h 1360"/>
                <a:gd name="T60" fmla="*/ 3 w 243"/>
                <a:gd name="T61" fmla="*/ 0 h 1360"/>
                <a:gd name="T62" fmla="*/ 5 w 243"/>
                <a:gd name="T63" fmla="*/ 0 h 1360"/>
                <a:gd name="T64" fmla="*/ 8 w 243"/>
                <a:gd name="T65" fmla="*/ 0 h 1360"/>
                <a:gd name="T66" fmla="*/ 13 w 243"/>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3"/>
                <a:gd name="T103" fmla="*/ 0 h 1360"/>
                <a:gd name="T104" fmla="*/ 243 w 243"/>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3" h="1360">
                  <a:moveTo>
                    <a:pt x="25" y="0"/>
                  </a:moveTo>
                  <a:lnTo>
                    <a:pt x="217" y="0"/>
                  </a:lnTo>
                  <a:lnTo>
                    <a:pt x="221" y="0"/>
                  </a:lnTo>
                  <a:lnTo>
                    <a:pt x="226" y="0"/>
                  </a:lnTo>
                  <a:lnTo>
                    <a:pt x="229" y="0"/>
                  </a:lnTo>
                  <a:lnTo>
                    <a:pt x="234" y="5"/>
                  </a:lnTo>
                  <a:lnTo>
                    <a:pt x="234" y="9"/>
                  </a:lnTo>
                  <a:lnTo>
                    <a:pt x="240" y="14"/>
                  </a:lnTo>
                  <a:lnTo>
                    <a:pt x="240" y="19"/>
                  </a:lnTo>
                  <a:lnTo>
                    <a:pt x="240" y="21"/>
                  </a:lnTo>
                  <a:lnTo>
                    <a:pt x="243" y="26"/>
                  </a:lnTo>
                  <a:lnTo>
                    <a:pt x="243" y="1334"/>
                  </a:lnTo>
                  <a:lnTo>
                    <a:pt x="240" y="1334"/>
                  </a:lnTo>
                  <a:lnTo>
                    <a:pt x="240" y="1338"/>
                  </a:lnTo>
                  <a:lnTo>
                    <a:pt x="240" y="1343"/>
                  </a:lnTo>
                  <a:lnTo>
                    <a:pt x="234" y="1343"/>
                  </a:lnTo>
                  <a:lnTo>
                    <a:pt x="234" y="1346"/>
                  </a:lnTo>
                  <a:lnTo>
                    <a:pt x="234" y="1351"/>
                  </a:lnTo>
                  <a:lnTo>
                    <a:pt x="229" y="1351"/>
                  </a:lnTo>
                  <a:lnTo>
                    <a:pt x="226" y="1351"/>
                  </a:lnTo>
                  <a:lnTo>
                    <a:pt x="226" y="1356"/>
                  </a:lnTo>
                  <a:lnTo>
                    <a:pt x="221" y="1356"/>
                  </a:lnTo>
                  <a:lnTo>
                    <a:pt x="217" y="1356"/>
                  </a:lnTo>
                  <a:lnTo>
                    <a:pt x="217" y="1360"/>
                  </a:lnTo>
                  <a:lnTo>
                    <a:pt x="25" y="1360"/>
                  </a:lnTo>
                  <a:lnTo>
                    <a:pt x="20" y="1356"/>
                  </a:lnTo>
                  <a:lnTo>
                    <a:pt x="18" y="1356"/>
                  </a:lnTo>
                  <a:lnTo>
                    <a:pt x="13" y="1356"/>
                  </a:lnTo>
                  <a:lnTo>
                    <a:pt x="8"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8" y="0"/>
                  </a:lnTo>
                  <a:lnTo>
                    <a:pt x="13" y="0"/>
                  </a:lnTo>
                  <a:lnTo>
                    <a:pt x="18" y="0"/>
                  </a:lnTo>
                  <a:lnTo>
                    <a:pt x="20" y="0"/>
                  </a:lnTo>
                  <a:lnTo>
                    <a:pt x="25" y="0"/>
                  </a:lnTo>
                  <a:close/>
                </a:path>
              </a:pathLst>
            </a:custGeom>
            <a:solidFill>
              <a:srgbClr val="E0D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93" name="Freeform 50"/>
            <p:cNvSpPr>
              <a:spLocks/>
            </p:cNvSpPr>
            <p:nvPr/>
          </p:nvSpPr>
          <p:spPr bwMode="auto">
            <a:xfrm>
              <a:off x="611" y="1448"/>
              <a:ext cx="144" cy="799"/>
            </a:xfrm>
            <a:custGeom>
              <a:avLst/>
              <a:gdLst>
                <a:gd name="T0" fmla="*/ 127 w 223"/>
                <a:gd name="T1" fmla="*/ 0 h 1360"/>
                <a:gd name="T2" fmla="*/ 130 w 223"/>
                <a:gd name="T3" fmla="*/ 0 h 1360"/>
                <a:gd name="T4" fmla="*/ 133 w 223"/>
                <a:gd name="T5" fmla="*/ 0 h 1360"/>
                <a:gd name="T6" fmla="*/ 135 w 223"/>
                <a:gd name="T7" fmla="*/ 0 h 1360"/>
                <a:gd name="T8" fmla="*/ 138 w 223"/>
                <a:gd name="T9" fmla="*/ 3 h 1360"/>
                <a:gd name="T10" fmla="*/ 138 w 223"/>
                <a:gd name="T11" fmla="*/ 5 h 1360"/>
                <a:gd name="T12" fmla="*/ 141 w 223"/>
                <a:gd name="T13" fmla="*/ 8 h 1360"/>
                <a:gd name="T14" fmla="*/ 141 w 223"/>
                <a:gd name="T15" fmla="*/ 11 h 1360"/>
                <a:gd name="T16" fmla="*/ 144 w 223"/>
                <a:gd name="T17" fmla="*/ 15 h 1360"/>
                <a:gd name="T18" fmla="*/ 141 w 223"/>
                <a:gd name="T19" fmla="*/ 784 h 1360"/>
                <a:gd name="T20" fmla="*/ 141 w 223"/>
                <a:gd name="T21" fmla="*/ 786 h 1360"/>
                <a:gd name="T22" fmla="*/ 138 w 223"/>
                <a:gd name="T23" fmla="*/ 789 h 1360"/>
                <a:gd name="T24" fmla="*/ 138 w 223"/>
                <a:gd name="T25" fmla="*/ 791 h 1360"/>
                <a:gd name="T26" fmla="*/ 135 w 223"/>
                <a:gd name="T27" fmla="*/ 794 h 1360"/>
                <a:gd name="T28" fmla="*/ 133 w 223"/>
                <a:gd name="T29" fmla="*/ 794 h 1360"/>
                <a:gd name="T30" fmla="*/ 130 w 223"/>
                <a:gd name="T31" fmla="*/ 797 h 1360"/>
                <a:gd name="T32" fmla="*/ 127 w 223"/>
                <a:gd name="T33" fmla="*/ 797 h 1360"/>
                <a:gd name="T34" fmla="*/ 13 w 223"/>
                <a:gd name="T35" fmla="*/ 799 h 1360"/>
                <a:gd name="T36" fmla="*/ 10 w 223"/>
                <a:gd name="T37" fmla="*/ 797 h 1360"/>
                <a:gd name="T38" fmla="*/ 6 w 223"/>
                <a:gd name="T39" fmla="*/ 797 h 1360"/>
                <a:gd name="T40" fmla="*/ 3 w 223"/>
                <a:gd name="T41" fmla="*/ 794 h 1360"/>
                <a:gd name="T42" fmla="*/ 3 w 223"/>
                <a:gd name="T43" fmla="*/ 794 h 1360"/>
                <a:gd name="T44" fmla="*/ 0 w 223"/>
                <a:gd name="T45" fmla="*/ 791 h 1360"/>
                <a:gd name="T46" fmla="*/ 0 w 223"/>
                <a:gd name="T47" fmla="*/ 789 h 1360"/>
                <a:gd name="T48" fmla="*/ 0 w 223"/>
                <a:gd name="T49" fmla="*/ 786 h 1360"/>
                <a:gd name="T50" fmla="*/ 0 w 223"/>
                <a:gd name="T51" fmla="*/ 784 h 1360"/>
                <a:gd name="T52" fmla="*/ 0 w 223"/>
                <a:gd name="T53" fmla="*/ 12 h 1360"/>
                <a:gd name="T54" fmla="*/ 0 w 223"/>
                <a:gd name="T55" fmla="*/ 8 h 1360"/>
                <a:gd name="T56" fmla="*/ 0 w 223"/>
                <a:gd name="T57" fmla="*/ 5 h 1360"/>
                <a:gd name="T58" fmla="*/ 0 w 223"/>
                <a:gd name="T59" fmla="*/ 3 h 1360"/>
                <a:gd name="T60" fmla="*/ 3 w 223"/>
                <a:gd name="T61" fmla="*/ 0 h 1360"/>
                <a:gd name="T62" fmla="*/ 3 w 223"/>
                <a:gd name="T63" fmla="*/ 0 h 1360"/>
                <a:gd name="T64" fmla="*/ 6 w 223"/>
                <a:gd name="T65" fmla="*/ 0 h 1360"/>
                <a:gd name="T66" fmla="*/ 10 w 223"/>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1360"/>
                <a:gd name="T104" fmla="*/ 223 w 223"/>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1360">
                  <a:moveTo>
                    <a:pt x="20" y="0"/>
                  </a:moveTo>
                  <a:lnTo>
                    <a:pt x="197" y="0"/>
                  </a:lnTo>
                  <a:lnTo>
                    <a:pt x="201" y="0"/>
                  </a:lnTo>
                  <a:lnTo>
                    <a:pt x="206" y="0"/>
                  </a:lnTo>
                  <a:lnTo>
                    <a:pt x="209" y="0"/>
                  </a:lnTo>
                  <a:lnTo>
                    <a:pt x="214" y="5"/>
                  </a:lnTo>
                  <a:lnTo>
                    <a:pt x="214" y="9"/>
                  </a:lnTo>
                  <a:lnTo>
                    <a:pt x="219" y="14"/>
                  </a:lnTo>
                  <a:lnTo>
                    <a:pt x="219" y="19"/>
                  </a:lnTo>
                  <a:lnTo>
                    <a:pt x="219" y="21"/>
                  </a:lnTo>
                  <a:lnTo>
                    <a:pt x="223" y="26"/>
                  </a:lnTo>
                  <a:lnTo>
                    <a:pt x="223" y="1334"/>
                  </a:lnTo>
                  <a:lnTo>
                    <a:pt x="219" y="1334"/>
                  </a:lnTo>
                  <a:lnTo>
                    <a:pt x="219" y="1338"/>
                  </a:lnTo>
                  <a:lnTo>
                    <a:pt x="219" y="1343"/>
                  </a:lnTo>
                  <a:lnTo>
                    <a:pt x="214" y="1343"/>
                  </a:lnTo>
                  <a:lnTo>
                    <a:pt x="214" y="1346"/>
                  </a:lnTo>
                  <a:lnTo>
                    <a:pt x="214" y="1351"/>
                  </a:lnTo>
                  <a:lnTo>
                    <a:pt x="209" y="1351"/>
                  </a:lnTo>
                  <a:lnTo>
                    <a:pt x="206" y="1351"/>
                  </a:lnTo>
                  <a:lnTo>
                    <a:pt x="206" y="1356"/>
                  </a:lnTo>
                  <a:lnTo>
                    <a:pt x="201" y="1356"/>
                  </a:lnTo>
                  <a:lnTo>
                    <a:pt x="197" y="1356"/>
                  </a:lnTo>
                  <a:lnTo>
                    <a:pt x="197" y="1360"/>
                  </a:lnTo>
                  <a:lnTo>
                    <a:pt x="20" y="1360"/>
                  </a:lnTo>
                  <a:lnTo>
                    <a:pt x="15" y="1356"/>
                  </a:lnTo>
                  <a:lnTo>
                    <a:pt x="10" y="1356"/>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10" y="0"/>
                  </a:lnTo>
                  <a:lnTo>
                    <a:pt x="15" y="0"/>
                  </a:lnTo>
                  <a:lnTo>
                    <a:pt x="20" y="0"/>
                  </a:lnTo>
                  <a:close/>
                </a:path>
              </a:pathLst>
            </a:custGeom>
            <a:solidFill>
              <a:srgbClr val="E4D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94" name="Freeform 51"/>
            <p:cNvSpPr>
              <a:spLocks/>
            </p:cNvSpPr>
            <p:nvPr/>
          </p:nvSpPr>
          <p:spPr bwMode="auto">
            <a:xfrm>
              <a:off x="615" y="1448"/>
              <a:ext cx="130" cy="799"/>
            </a:xfrm>
            <a:custGeom>
              <a:avLst/>
              <a:gdLst>
                <a:gd name="T0" fmla="*/ 113 w 202"/>
                <a:gd name="T1" fmla="*/ 0 h 1360"/>
                <a:gd name="T2" fmla="*/ 116 w 202"/>
                <a:gd name="T3" fmla="*/ 0 h 1360"/>
                <a:gd name="T4" fmla="*/ 119 w 202"/>
                <a:gd name="T5" fmla="*/ 0 h 1360"/>
                <a:gd name="T6" fmla="*/ 122 w 202"/>
                <a:gd name="T7" fmla="*/ 0 h 1360"/>
                <a:gd name="T8" fmla="*/ 125 w 202"/>
                <a:gd name="T9" fmla="*/ 3 h 1360"/>
                <a:gd name="T10" fmla="*/ 125 w 202"/>
                <a:gd name="T11" fmla="*/ 5 h 1360"/>
                <a:gd name="T12" fmla="*/ 128 w 202"/>
                <a:gd name="T13" fmla="*/ 8 h 1360"/>
                <a:gd name="T14" fmla="*/ 128 w 202"/>
                <a:gd name="T15" fmla="*/ 11 h 1360"/>
                <a:gd name="T16" fmla="*/ 130 w 202"/>
                <a:gd name="T17" fmla="*/ 15 h 1360"/>
                <a:gd name="T18" fmla="*/ 128 w 202"/>
                <a:gd name="T19" fmla="*/ 784 h 1360"/>
                <a:gd name="T20" fmla="*/ 128 w 202"/>
                <a:gd name="T21" fmla="*/ 786 h 1360"/>
                <a:gd name="T22" fmla="*/ 125 w 202"/>
                <a:gd name="T23" fmla="*/ 789 h 1360"/>
                <a:gd name="T24" fmla="*/ 125 w 202"/>
                <a:gd name="T25" fmla="*/ 791 h 1360"/>
                <a:gd name="T26" fmla="*/ 122 w 202"/>
                <a:gd name="T27" fmla="*/ 794 h 1360"/>
                <a:gd name="T28" fmla="*/ 119 w 202"/>
                <a:gd name="T29" fmla="*/ 794 h 1360"/>
                <a:gd name="T30" fmla="*/ 116 w 202"/>
                <a:gd name="T31" fmla="*/ 797 h 1360"/>
                <a:gd name="T32" fmla="*/ 113 w 202"/>
                <a:gd name="T33" fmla="*/ 797 h 1360"/>
                <a:gd name="T34" fmla="*/ 16 w 202"/>
                <a:gd name="T35" fmla="*/ 799 h 1360"/>
                <a:gd name="T36" fmla="*/ 12 w 202"/>
                <a:gd name="T37" fmla="*/ 797 h 1360"/>
                <a:gd name="T38" fmla="*/ 9 w 202"/>
                <a:gd name="T39" fmla="*/ 797 h 1360"/>
                <a:gd name="T40" fmla="*/ 5 w 202"/>
                <a:gd name="T41" fmla="*/ 794 h 1360"/>
                <a:gd name="T42" fmla="*/ 3 w 202"/>
                <a:gd name="T43" fmla="*/ 794 h 1360"/>
                <a:gd name="T44" fmla="*/ 0 w 202"/>
                <a:gd name="T45" fmla="*/ 791 h 1360"/>
                <a:gd name="T46" fmla="*/ 0 w 202"/>
                <a:gd name="T47" fmla="*/ 789 h 1360"/>
                <a:gd name="T48" fmla="*/ 0 w 202"/>
                <a:gd name="T49" fmla="*/ 786 h 1360"/>
                <a:gd name="T50" fmla="*/ 0 w 202"/>
                <a:gd name="T51" fmla="*/ 784 h 1360"/>
                <a:gd name="T52" fmla="*/ 0 w 202"/>
                <a:gd name="T53" fmla="*/ 12 h 1360"/>
                <a:gd name="T54" fmla="*/ 0 w 202"/>
                <a:gd name="T55" fmla="*/ 8 h 1360"/>
                <a:gd name="T56" fmla="*/ 0 w 202"/>
                <a:gd name="T57" fmla="*/ 5 h 1360"/>
                <a:gd name="T58" fmla="*/ 0 w 202"/>
                <a:gd name="T59" fmla="*/ 3 h 1360"/>
                <a:gd name="T60" fmla="*/ 3 w 202"/>
                <a:gd name="T61" fmla="*/ 0 h 1360"/>
                <a:gd name="T62" fmla="*/ 5 w 202"/>
                <a:gd name="T63" fmla="*/ 0 h 1360"/>
                <a:gd name="T64" fmla="*/ 9 w 202"/>
                <a:gd name="T65" fmla="*/ 0 h 1360"/>
                <a:gd name="T66" fmla="*/ 13 w 202"/>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2"/>
                <a:gd name="T103" fmla="*/ 0 h 1360"/>
                <a:gd name="T104" fmla="*/ 202 w 202"/>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2" h="1360">
                  <a:moveTo>
                    <a:pt x="25" y="0"/>
                  </a:moveTo>
                  <a:lnTo>
                    <a:pt x="175" y="0"/>
                  </a:lnTo>
                  <a:lnTo>
                    <a:pt x="180" y="0"/>
                  </a:lnTo>
                  <a:lnTo>
                    <a:pt x="185" y="0"/>
                  </a:lnTo>
                  <a:lnTo>
                    <a:pt x="189" y="0"/>
                  </a:lnTo>
                  <a:lnTo>
                    <a:pt x="194" y="5"/>
                  </a:lnTo>
                  <a:lnTo>
                    <a:pt x="194" y="9"/>
                  </a:lnTo>
                  <a:lnTo>
                    <a:pt x="199" y="14"/>
                  </a:lnTo>
                  <a:lnTo>
                    <a:pt x="199" y="19"/>
                  </a:lnTo>
                  <a:lnTo>
                    <a:pt x="199" y="21"/>
                  </a:lnTo>
                  <a:lnTo>
                    <a:pt x="202" y="26"/>
                  </a:lnTo>
                  <a:lnTo>
                    <a:pt x="202" y="1334"/>
                  </a:lnTo>
                  <a:lnTo>
                    <a:pt x="199" y="1334"/>
                  </a:lnTo>
                  <a:lnTo>
                    <a:pt x="199" y="1338"/>
                  </a:lnTo>
                  <a:lnTo>
                    <a:pt x="199" y="1343"/>
                  </a:lnTo>
                  <a:lnTo>
                    <a:pt x="194" y="1343"/>
                  </a:lnTo>
                  <a:lnTo>
                    <a:pt x="194" y="1346"/>
                  </a:lnTo>
                  <a:lnTo>
                    <a:pt x="194" y="1351"/>
                  </a:lnTo>
                  <a:lnTo>
                    <a:pt x="189" y="1351"/>
                  </a:lnTo>
                  <a:lnTo>
                    <a:pt x="185" y="1351"/>
                  </a:lnTo>
                  <a:lnTo>
                    <a:pt x="185" y="1356"/>
                  </a:lnTo>
                  <a:lnTo>
                    <a:pt x="180" y="1356"/>
                  </a:lnTo>
                  <a:lnTo>
                    <a:pt x="175" y="1356"/>
                  </a:lnTo>
                  <a:lnTo>
                    <a:pt x="175" y="1360"/>
                  </a:lnTo>
                  <a:lnTo>
                    <a:pt x="25" y="1360"/>
                  </a:lnTo>
                  <a:lnTo>
                    <a:pt x="20" y="1356"/>
                  </a:lnTo>
                  <a:lnTo>
                    <a:pt x="19" y="1356"/>
                  </a:lnTo>
                  <a:lnTo>
                    <a:pt x="14" y="1356"/>
                  </a:lnTo>
                  <a:lnTo>
                    <a:pt x="8"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8" y="0"/>
                  </a:lnTo>
                  <a:lnTo>
                    <a:pt x="14" y="0"/>
                  </a:lnTo>
                  <a:lnTo>
                    <a:pt x="19" y="0"/>
                  </a:lnTo>
                  <a:lnTo>
                    <a:pt x="20" y="0"/>
                  </a:lnTo>
                  <a:lnTo>
                    <a:pt x="25" y="0"/>
                  </a:lnTo>
                  <a:close/>
                </a:path>
              </a:pathLst>
            </a:custGeom>
            <a:solidFill>
              <a:srgbClr val="E7E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95" name="Freeform 52"/>
            <p:cNvSpPr>
              <a:spLocks/>
            </p:cNvSpPr>
            <p:nvPr/>
          </p:nvSpPr>
          <p:spPr bwMode="auto">
            <a:xfrm>
              <a:off x="619" y="1448"/>
              <a:ext cx="119" cy="799"/>
            </a:xfrm>
            <a:custGeom>
              <a:avLst/>
              <a:gdLst>
                <a:gd name="T0" fmla="*/ 102 w 187"/>
                <a:gd name="T1" fmla="*/ 0 h 1360"/>
                <a:gd name="T2" fmla="*/ 105 w 187"/>
                <a:gd name="T3" fmla="*/ 0 h 1360"/>
                <a:gd name="T4" fmla="*/ 108 w 187"/>
                <a:gd name="T5" fmla="*/ 0 h 1360"/>
                <a:gd name="T6" fmla="*/ 111 w 187"/>
                <a:gd name="T7" fmla="*/ 0 h 1360"/>
                <a:gd name="T8" fmla="*/ 114 w 187"/>
                <a:gd name="T9" fmla="*/ 3 h 1360"/>
                <a:gd name="T10" fmla="*/ 114 w 187"/>
                <a:gd name="T11" fmla="*/ 5 h 1360"/>
                <a:gd name="T12" fmla="*/ 117 w 187"/>
                <a:gd name="T13" fmla="*/ 8 h 1360"/>
                <a:gd name="T14" fmla="*/ 117 w 187"/>
                <a:gd name="T15" fmla="*/ 11 h 1360"/>
                <a:gd name="T16" fmla="*/ 119 w 187"/>
                <a:gd name="T17" fmla="*/ 15 h 1360"/>
                <a:gd name="T18" fmla="*/ 117 w 187"/>
                <a:gd name="T19" fmla="*/ 784 h 1360"/>
                <a:gd name="T20" fmla="*/ 117 w 187"/>
                <a:gd name="T21" fmla="*/ 786 h 1360"/>
                <a:gd name="T22" fmla="*/ 114 w 187"/>
                <a:gd name="T23" fmla="*/ 789 h 1360"/>
                <a:gd name="T24" fmla="*/ 114 w 187"/>
                <a:gd name="T25" fmla="*/ 791 h 1360"/>
                <a:gd name="T26" fmla="*/ 111 w 187"/>
                <a:gd name="T27" fmla="*/ 794 h 1360"/>
                <a:gd name="T28" fmla="*/ 108 w 187"/>
                <a:gd name="T29" fmla="*/ 794 h 1360"/>
                <a:gd name="T30" fmla="*/ 105 w 187"/>
                <a:gd name="T31" fmla="*/ 797 h 1360"/>
                <a:gd name="T32" fmla="*/ 102 w 187"/>
                <a:gd name="T33" fmla="*/ 797 h 1360"/>
                <a:gd name="T34" fmla="*/ 17 w 187"/>
                <a:gd name="T35" fmla="*/ 799 h 1360"/>
                <a:gd name="T36" fmla="*/ 12 w 187"/>
                <a:gd name="T37" fmla="*/ 797 h 1360"/>
                <a:gd name="T38" fmla="*/ 9 w 187"/>
                <a:gd name="T39" fmla="*/ 797 h 1360"/>
                <a:gd name="T40" fmla="*/ 6 w 187"/>
                <a:gd name="T41" fmla="*/ 794 h 1360"/>
                <a:gd name="T42" fmla="*/ 3 w 187"/>
                <a:gd name="T43" fmla="*/ 794 h 1360"/>
                <a:gd name="T44" fmla="*/ 0 w 187"/>
                <a:gd name="T45" fmla="*/ 791 h 1360"/>
                <a:gd name="T46" fmla="*/ 0 w 187"/>
                <a:gd name="T47" fmla="*/ 789 h 1360"/>
                <a:gd name="T48" fmla="*/ 0 w 187"/>
                <a:gd name="T49" fmla="*/ 786 h 1360"/>
                <a:gd name="T50" fmla="*/ 0 w 187"/>
                <a:gd name="T51" fmla="*/ 784 h 1360"/>
                <a:gd name="T52" fmla="*/ 0 w 187"/>
                <a:gd name="T53" fmla="*/ 12 h 1360"/>
                <a:gd name="T54" fmla="*/ 0 w 187"/>
                <a:gd name="T55" fmla="*/ 8 h 1360"/>
                <a:gd name="T56" fmla="*/ 0 w 187"/>
                <a:gd name="T57" fmla="*/ 5 h 1360"/>
                <a:gd name="T58" fmla="*/ 0 w 187"/>
                <a:gd name="T59" fmla="*/ 3 h 1360"/>
                <a:gd name="T60" fmla="*/ 3 w 187"/>
                <a:gd name="T61" fmla="*/ 0 h 1360"/>
                <a:gd name="T62" fmla="*/ 6 w 187"/>
                <a:gd name="T63" fmla="*/ 0 h 1360"/>
                <a:gd name="T64" fmla="*/ 9 w 187"/>
                <a:gd name="T65" fmla="*/ 0 h 1360"/>
                <a:gd name="T66" fmla="*/ 13 w 187"/>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
                <a:gd name="T103" fmla="*/ 0 h 1360"/>
                <a:gd name="T104" fmla="*/ 187 w 187"/>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 h="1360">
                  <a:moveTo>
                    <a:pt x="26" y="0"/>
                  </a:moveTo>
                  <a:lnTo>
                    <a:pt x="160" y="0"/>
                  </a:lnTo>
                  <a:lnTo>
                    <a:pt x="165" y="0"/>
                  </a:lnTo>
                  <a:lnTo>
                    <a:pt x="170" y="0"/>
                  </a:lnTo>
                  <a:lnTo>
                    <a:pt x="174" y="0"/>
                  </a:lnTo>
                  <a:lnTo>
                    <a:pt x="179" y="5"/>
                  </a:lnTo>
                  <a:lnTo>
                    <a:pt x="179" y="9"/>
                  </a:lnTo>
                  <a:lnTo>
                    <a:pt x="184" y="14"/>
                  </a:lnTo>
                  <a:lnTo>
                    <a:pt x="184" y="19"/>
                  </a:lnTo>
                  <a:lnTo>
                    <a:pt x="184" y="21"/>
                  </a:lnTo>
                  <a:lnTo>
                    <a:pt x="187" y="26"/>
                  </a:lnTo>
                  <a:lnTo>
                    <a:pt x="187" y="1334"/>
                  </a:lnTo>
                  <a:lnTo>
                    <a:pt x="184" y="1334"/>
                  </a:lnTo>
                  <a:lnTo>
                    <a:pt x="184" y="1338"/>
                  </a:lnTo>
                  <a:lnTo>
                    <a:pt x="184" y="1343"/>
                  </a:lnTo>
                  <a:lnTo>
                    <a:pt x="179" y="1343"/>
                  </a:lnTo>
                  <a:lnTo>
                    <a:pt x="179" y="1346"/>
                  </a:lnTo>
                  <a:lnTo>
                    <a:pt x="179" y="1351"/>
                  </a:lnTo>
                  <a:lnTo>
                    <a:pt x="174" y="1351"/>
                  </a:lnTo>
                  <a:lnTo>
                    <a:pt x="170" y="1351"/>
                  </a:lnTo>
                  <a:lnTo>
                    <a:pt x="170" y="1356"/>
                  </a:lnTo>
                  <a:lnTo>
                    <a:pt x="165" y="1356"/>
                  </a:lnTo>
                  <a:lnTo>
                    <a:pt x="160" y="1356"/>
                  </a:lnTo>
                  <a:lnTo>
                    <a:pt x="160" y="1360"/>
                  </a:lnTo>
                  <a:lnTo>
                    <a:pt x="26" y="1360"/>
                  </a:lnTo>
                  <a:lnTo>
                    <a:pt x="20" y="1356"/>
                  </a:lnTo>
                  <a:lnTo>
                    <a:pt x="19" y="1356"/>
                  </a:lnTo>
                  <a:lnTo>
                    <a:pt x="14" y="1356"/>
                  </a:lnTo>
                  <a:lnTo>
                    <a:pt x="9"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9" y="0"/>
                  </a:lnTo>
                  <a:lnTo>
                    <a:pt x="14" y="0"/>
                  </a:lnTo>
                  <a:lnTo>
                    <a:pt x="19" y="0"/>
                  </a:lnTo>
                  <a:lnTo>
                    <a:pt x="20" y="0"/>
                  </a:lnTo>
                  <a:lnTo>
                    <a:pt x="26" y="0"/>
                  </a:lnTo>
                  <a:close/>
                </a:path>
              </a:pathLst>
            </a:custGeom>
            <a:solidFill>
              <a:srgbClr val="EBE6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96" name="Freeform 53"/>
            <p:cNvSpPr>
              <a:spLocks/>
            </p:cNvSpPr>
            <p:nvPr/>
          </p:nvSpPr>
          <p:spPr bwMode="auto">
            <a:xfrm>
              <a:off x="622" y="1448"/>
              <a:ext cx="110" cy="799"/>
            </a:xfrm>
            <a:custGeom>
              <a:avLst/>
              <a:gdLst>
                <a:gd name="T0" fmla="*/ 93 w 172"/>
                <a:gd name="T1" fmla="*/ 0 h 1360"/>
                <a:gd name="T2" fmla="*/ 94 w 172"/>
                <a:gd name="T3" fmla="*/ 0 h 1360"/>
                <a:gd name="T4" fmla="*/ 97 w 172"/>
                <a:gd name="T5" fmla="*/ 0 h 1360"/>
                <a:gd name="T6" fmla="*/ 100 w 172"/>
                <a:gd name="T7" fmla="*/ 0 h 1360"/>
                <a:gd name="T8" fmla="*/ 104 w 172"/>
                <a:gd name="T9" fmla="*/ 3 h 1360"/>
                <a:gd name="T10" fmla="*/ 104 w 172"/>
                <a:gd name="T11" fmla="*/ 5 h 1360"/>
                <a:gd name="T12" fmla="*/ 107 w 172"/>
                <a:gd name="T13" fmla="*/ 8 h 1360"/>
                <a:gd name="T14" fmla="*/ 108 w 172"/>
                <a:gd name="T15" fmla="*/ 11 h 1360"/>
                <a:gd name="T16" fmla="*/ 110 w 172"/>
                <a:gd name="T17" fmla="*/ 15 h 1360"/>
                <a:gd name="T18" fmla="*/ 108 w 172"/>
                <a:gd name="T19" fmla="*/ 784 h 1360"/>
                <a:gd name="T20" fmla="*/ 107 w 172"/>
                <a:gd name="T21" fmla="*/ 786 h 1360"/>
                <a:gd name="T22" fmla="*/ 104 w 172"/>
                <a:gd name="T23" fmla="*/ 789 h 1360"/>
                <a:gd name="T24" fmla="*/ 104 w 172"/>
                <a:gd name="T25" fmla="*/ 791 h 1360"/>
                <a:gd name="T26" fmla="*/ 100 w 172"/>
                <a:gd name="T27" fmla="*/ 794 h 1360"/>
                <a:gd name="T28" fmla="*/ 97 w 172"/>
                <a:gd name="T29" fmla="*/ 794 h 1360"/>
                <a:gd name="T30" fmla="*/ 94 w 172"/>
                <a:gd name="T31" fmla="*/ 797 h 1360"/>
                <a:gd name="T32" fmla="*/ 93 w 172"/>
                <a:gd name="T33" fmla="*/ 797 h 1360"/>
                <a:gd name="T34" fmla="*/ 17 w 172"/>
                <a:gd name="T35" fmla="*/ 799 h 1360"/>
                <a:gd name="T36" fmla="*/ 12 w 172"/>
                <a:gd name="T37" fmla="*/ 797 h 1360"/>
                <a:gd name="T38" fmla="*/ 9 w 172"/>
                <a:gd name="T39" fmla="*/ 797 h 1360"/>
                <a:gd name="T40" fmla="*/ 6 w 172"/>
                <a:gd name="T41" fmla="*/ 794 h 1360"/>
                <a:gd name="T42" fmla="*/ 3 w 172"/>
                <a:gd name="T43" fmla="*/ 794 h 1360"/>
                <a:gd name="T44" fmla="*/ 0 w 172"/>
                <a:gd name="T45" fmla="*/ 791 h 1360"/>
                <a:gd name="T46" fmla="*/ 0 w 172"/>
                <a:gd name="T47" fmla="*/ 789 h 1360"/>
                <a:gd name="T48" fmla="*/ 0 w 172"/>
                <a:gd name="T49" fmla="*/ 786 h 1360"/>
                <a:gd name="T50" fmla="*/ 0 w 172"/>
                <a:gd name="T51" fmla="*/ 784 h 1360"/>
                <a:gd name="T52" fmla="*/ 0 w 172"/>
                <a:gd name="T53" fmla="*/ 12 h 1360"/>
                <a:gd name="T54" fmla="*/ 0 w 172"/>
                <a:gd name="T55" fmla="*/ 8 h 1360"/>
                <a:gd name="T56" fmla="*/ 0 w 172"/>
                <a:gd name="T57" fmla="*/ 5 h 1360"/>
                <a:gd name="T58" fmla="*/ 0 w 172"/>
                <a:gd name="T59" fmla="*/ 3 h 1360"/>
                <a:gd name="T60" fmla="*/ 3 w 172"/>
                <a:gd name="T61" fmla="*/ 0 h 1360"/>
                <a:gd name="T62" fmla="*/ 6 w 172"/>
                <a:gd name="T63" fmla="*/ 0 h 1360"/>
                <a:gd name="T64" fmla="*/ 9 w 172"/>
                <a:gd name="T65" fmla="*/ 0 h 1360"/>
                <a:gd name="T66" fmla="*/ 13 w 172"/>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2"/>
                <a:gd name="T103" fmla="*/ 0 h 1360"/>
                <a:gd name="T104" fmla="*/ 172 w 172"/>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2" h="1360">
                  <a:moveTo>
                    <a:pt x="26" y="0"/>
                  </a:moveTo>
                  <a:lnTo>
                    <a:pt x="145" y="0"/>
                  </a:lnTo>
                  <a:lnTo>
                    <a:pt x="147" y="0"/>
                  </a:lnTo>
                  <a:lnTo>
                    <a:pt x="152" y="0"/>
                  </a:lnTo>
                  <a:lnTo>
                    <a:pt x="157" y="0"/>
                  </a:lnTo>
                  <a:lnTo>
                    <a:pt x="162" y="5"/>
                  </a:lnTo>
                  <a:lnTo>
                    <a:pt x="162" y="9"/>
                  </a:lnTo>
                  <a:lnTo>
                    <a:pt x="167" y="14"/>
                  </a:lnTo>
                  <a:lnTo>
                    <a:pt x="169" y="19"/>
                  </a:lnTo>
                  <a:lnTo>
                    <a:pt x="169" y="21"/>
                  </a:lnTo>
                  <a:lnTo>
                    <a:pt x="172" y="26"/>
                  </a:lnTo>
                  <a:lnTo>
                    <a:pt x="172" y="1334"/>
                  </a:lnTo>
                  <a:lnTo>
                    <a:pt x="169" y="1334"/>
                  </a:lnTo>
                  <a:lnTo>
                    <a:pt x="169" y="1338"/>
                  </a:lnTo>
                  <a:lnTo>
                    <a:pt x="167" y="1338"/>
                  </a:lnTo>
                  <a:lnTo>
                    <a:pt x="167" y="1343"/>
                  </a:lnTo>
                  <a:lnTo>
                    <a:pt x="162" y="1343"/>
                  </a:lnTo>
                  <a:lnTo>
                    <a:pt x="162" y="1346"/>
                  </a:lnTo>
                  <a:lnTo>
                    <a:pt x="162" y="1351"/>
                  </a:lnTo>
                  <a:lnTo>
                    <a:pt x="157" y="1351"/>
                  </a:lnTo>
                  <a:lnTo>
                    <a:pt x="152" y="1351"/>
                  </a:lnTo>
                  <a:lnTo>
                    <a:pt x="152" y="1356"/>
                  </a:lnTo>
                  <a:lnTo>
                    <a:pt x="147" y="1356"/>
                  </a:lnTo>
                  <a:lnTo>
                    <a:pt x="145" y="1356"/>
                  </a:lnTo>
                  <a:lnTo>
                    <a:pt x="145" y="1360"/>
                  </a:lnTo>
                  <a:lnTo>
                    <a:pt x="26" y="1360"/>
                  </a:lnTo>
                  <a:lnTo>
                    <a:pt x="21" y="1356"/>
                  </a:lnTo>
                  <a:lnTo>
                    <a:pt x="19" y="1356"/>
                  </a:lnTo>
                  <a:lnTo>
                    <a:pt x="14" y="1356"/>
                  </a:lnTo>
                  <a:lnTo>
                    <a:pt x="9"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9" y="0"/>
                  </a:lnTo>
                  <a:lnTo>
                    <a:pt x="14" y="0"/>
                  </a:lnTo>
                  <a:lnTo>
                    <a:pt x="19" y="0"/>
                  </a:lnTo>
                  <a:lnTo>
                    <a:pt x="21" y="0"/>
                  </a:lnTo>
                  <a:lnTo>
                    <a:pt x="26" y="0"/>
                  </a:lnTo>
                  <a:close/>
                </a:path>
              </a:pathLst>
            </a:custGeom>
            <a:solidFill>
              <a:srgbClr val="EEEC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97" name="Freeform 54"/>
            <p:cNvSpPr>
              <a:spLocks/>
            </p:cNvSpPr>
            <p:nvPr/>
          </p:nvSpPr>
          <p:spPr bwMode="auto">
            <a:xfrm>
              <a:off x="626" y="1448"/>
              <a:ext cx="96" cy="799"/>
            </a:xfrm>
            <a:custGeom>
              <a:avLst/>
              <a:gdLst>
                <a:gd name="T0" fmla="*/ 80 w 150"/>
                <a:gd name="T1" fmla="*/ 797 h 1360"/>
                <a:gd name="T2" fmla="*/ 82 w 150"/>
                <a:gd name="T3" fmla="*/ 797 h 1360"/>
                <a:gd name="T4" fmla="*/ 85 w 150"/>
                <a:gd name="T5" fmla="*/ 794 h 1360"/>
                <a:gd name="T6" fmla="*/ 87 w 150"/>
                <a:gd name="T7" fmla="*/ 794 h 1360"/>
                <a:gd name="T8" fmla="*/ 91 w 150"/>
                <a:gd name="T9" fmla="*/ 791 h 1360"/>
                <a:gd name="T10" fmla="*/ 91 w 150"/>
                <a:gd name="T11" fmla="*/ 789 h 1360"/>
                <a:gd name="T12" fmla="*/ 94 w 150"/>
                <a:gd name="T13" fmla="*/ 786 h 1360"/>
                <a:gd name="T14" fmla="*/ 94 w 150"/>
                <a:gd name="T15" fmla="*/ 784 h 1360"/>
                <a:gd name="T16" fmla="*/ 96 w 150"/>
                <a:gd name="T17" fmla="*/ 15 h 1360"/>
                <a:gd name="T18" fmla="*/ 94 w 150"/>
                <a:gd name="T19" fmla="*/ 11 h 1360"/>
                <a:gd name="T20" fmla="*/ 94 w 150"/>
                <a:gd name="T21" fmla="*/ 8 h 1360"/>
                <a:gd name="T22" fmla="*/ 91 w 150"/>
                <a:gd name="T23" fmla="*/ 5 h 1360"/>
                <a:gd name="T24" fmla="*/ 91 w 150"/>
                <a:gd name="T25" fmla="*/ 3 h 1360"/>
                <a:gd name="T26" fmla="*/ 87 w 150"/>
                <a:gd name="T27" fmla="*/ 0 h 1360"/>
                <a:gd name="T28" fmla="*/ 85 w 150"/>
                <a:gd name="T29" fmla="*/ 0 h 1360"/>
                <a:gd name="T30" fmla="*/ 82 w 150"/>
                <a:gd name="T31" fmla="*/ 0 h 1360"/>
                <a:gd name="T32" fmla="*/ 80 w 150"/>
                <a:gd name="T33" fmla="*/ 0 h 1360"/>
                <a:gd name="T34" fmla="*/ 13 w 150"/>
                <a:gd name="T35" fmla="*/ 0 h 1360"/>
                <a:gd name="T36" fmla="*/ 10 w 150"/>
                <a:gd name="T37" fmla="*/ 0 h 1360"/>
                <a:gd name="T38" fmla="*/ 6 w 150"/>
                <a:gd name="T39" fmla="*/ 0 h 1360"/>
                <a:gd name="T40" fmla="*/ 6 w 150"/>
                <a:gd name="T41" fmla="*/ 0 h 1360"/>
                <a:gd name="T42" fmla="*/ 3 w 150"/>
                <a:gd name="T43" fmla="*/ 3 h 1360"/>
                <a:gd name="T44" fmla="*/ 1 w 150"/>
                <a:gd name="T45" fmla="*/ 5 h 1360"/>
                <a:gd name="T46" fmla="*/ 0 w 150"/>
                <a:gd name="T47" fmla="*/ 8 h 1360"/>
                <a:gd name="T48" fmla="*/ 0 w 150"/>
                <a:gd name="T49" fmla="*/ 12 h 1360"/>
                <a:gd name="T50" fmla="*/ 0 w 150"/>
                <a:gd name="T51" fmla="*/ 784 h 1360"/>
                <a:gd name="T52" fmla="*/ 0 w 150"/>
                <a:gd name="T53" fmla="*/ 786 h 1360"/>
                <a:gd name="T54" fmla="*/ 1 w 150"/>
                <a:gd name="T55" fmla="*/ 789 h 1360"/>
                <a:gd name="T56" fmla="*/ 3 w 150"/>
                <a:gd name="T57" fmla="*/ 791 h 1360"/>
                <a:gd name="T58" fmla="*/ 6 w 150"/>
                <a:gd name="T59" fmla="*/ 794 h 1360"/>
                <a:gd name="T60" fmla="*/ 6 w 150"/>
                <a:gd name="T61" fmla="*/ 794 h 1360"/>
                <a:gd name="T62" fmla="*/ 10 w 150"/>
                <a:gd name="T63" fmla="*/ 797 h 1360"/>
                <a:gd name="T64" fmla="*/ 13 w 150"/>
                <a:gd name="T65" fmla="*/ 797 h 1360"/>
                <a:gd name="T66" fmla="*/ 17 w 150"/>
                <a:gd name="T67" fmla="*/ 799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0"/>
                <a:gd name="T103" fmla="*/ 0 h 1360"/>
                <a:gd name="T104" fmla="*/ 150 w 150"/>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0" h="1360">
                  <a:moveTo>
                    <a:pt x="125" y="1360"/>
                  </a:moveTo>
                  <a:lnTo>
                    <a:pt x="125" y="1356"/>
                  </a:lnTo>
                  <a:lnTo>
                    <a:pt x="128" y="1356"/>
                  </a:lnTo>
                  <a:lnTo>
                    <a:pt x="133" y="1356"/>
                  </a:lnTo>
                  <a:lnTo>
                    <a:pt x="133" y="1351"/>
                  </a:lnTo>
                  <a:lnTo>
                    <a:pt x="136" y="1351"/>
                  </a:lnTo>
                  <a:lnTo>
                    <a:pt x="142" y="1351"/>
                  </a:lnTo>
                  <a:lnTo>
                    <a:pt x="142" y="1346"/>
                  </a:lnTo>
                  <a:lnTo>
                    <a:pt x="142" y="1343"/>
                  </a:lnTo>
                  <a:lnTo>
                    <a:pt x="147" y="1343"/>
                  </a:lnTo>
                  <a:lnTo>
                    <a:pt x="147" y="1338"/>
                  </a:lnTo>
                  <a:lnTo>
                    <a:pt x="147" y="1334"/>
                  </a:lnTo>
                  <a:lnTo>
                    <a:pt x="150" y="1334"/>
                  </a:lnTo>
                  <a:lnTo>
                    <a:pt x="150" y="26"/>
                  </a:lnTo>
                  <a:lnTo>
                    <a:pt x="147" y="21"/>
                  </a:lnTo>
                  <a:lnTo>
                    <a:pt x="147" y="19"/>
                  </a:lnTo>
                  <a:lnTo>
                    <a:pt x="147" y="14"/>
                  </a:lnTo>
                  <a:lnTo>
                    <a:pt x="142" y="9"/>
                  </a:lnTo>
                  <a:lnTo>
                    <a:pt x="142" y="5"/>
                  </a:lnTo>
                  <a:lnTo>
                    <a:pt x="136" y="0"/>
                  </a:lnTo>
                  <a:lnTo>
                    <a:pt x="133" y="0"/>
                  </a:lnTo>
                  <a:lnTo>
                    <a:pt x="128" y="0"/>
                  </a:lnTo>
                  <a:lnTo>
                    <a:pt x="125" y="0"/>
                  </a:lnTo>
                  <a:lnTo>
                    <a:pt x="26" y="0"/>
                  </a:lnTo>
                  <a:lnTo>
                    <a:pt x="21" y="0"/>
                  </a:lnTo>
                  <a:lnTo>
                    <a:pt x="16" y="0"/>
                  </a:lnTo>
                  <a:lnTo>
                    <a:pt x="10" y="0"/>
                  </a:lnTo>
                  <a:lnTo>
                    <a:pt x="9" y="0"/>
                  </a:lnTo>
                  <a:lnTo>
                    <a:pt x="9" y="5"/>
                  </a:lnTo>
                  <a:lnTo>
                    <a:pt x="4" y="5"/>
                  </a:lnTo>
                  <a:lnTo>
                    <a:pt x="4" y="9"/>
                  </a:lnTo>
                  <a:lnTo>
                    <a:pt x="2" y="9"/>
                  </a:lnTo>
                  <a:lnTo>
                    <a:pt x="2" y="14"/>
                  </a:lnTo>
                  <a:lnTo>
                    <a:pt x="0" y="14"/>
                  </a:lnTo>
                  <a:lnTo>
                    <a:pt x="0" y="19"/>
                  </a:lnTo>
                  <a:lnTo>
                    <a:pt x="0" y="21"/>
                  </a:lnTo>
                  <a:lnTo>
                    <a:pt x="0" y="26"/>
                  </a:lnTo>
                  <a:lnTo>
                    <a:pt x="0" y="1334"/>
                  </a:lnTo>
                  <a:lnTo>
                    <a:pt x="0" y="1338"/>
                  </a:lnTo>
                  <a:lnTo>
                    <a:pt x="2" y="1343"/>
                  </a:lnTo>
                  <a:lnTo>
                    <a:pt x="4" y="1346"/>
                  </a:lnTo>
                  <a:lnTo>
                    <a:pt x="9" y="1351"/>
                  </a:lnTo>
                  <a:lnTo>
                    <a:pt x="10" y="1351"/>
                  </a:lnTo>
                  <a:lnTo>
                    <a:pt x="16" y="1356"/>
                  </a:lnTo>
                  <a:lnTo>
                    <a:pt x="21" y="1356"/>
                  </a:lnTo>
                  <a:lnTo>
                    <a:pt x="26" y="1360"/>
                  </a:lnTo>
                  <a:lnTo>
                    <a:pt x="125" y="1360"/>
                  </a:lnTo>
                  <a:close/>
                </a:path>
              </a:pathLst>
            </a:custGeom>
            <a:solidFill>
              <a:srgbClr val="F2F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98" name="Freeform 55"/>
            <p:cNvSpPr>
              <a:spLocks/>
            </p:cNvSpPr>
            <p:nvPr/>
          </p:nvSpPr>
          <p:spPr bwMode="auto">
            <a:xfrm>
              <a:off x="582" y="1448"/>
              <a:ext cx="228" cy="799"/>
            </a:xfrm>
            <a:custGeom>
              <a:avLst/>
              <a:gdLst>
                <a:gd name="T0" fmla="*/ 211 w 356"/>
                <a:gd name="T1" fmla="*/ 797 h 1360"/>
                <a:gd name="T2" fmla="*/ 213 w 356"/>
                <a:gd name="T3" fmla="*/ 797 h 1360"/>
                <a:gd name="T4" fmla="*/ 217 w 356"/>
                <a:gd name="T5" fmla="*/ 794 h 1360"/>
                <a:gd name="T6" fmla="*/ 219 w 356"/>
                <a:gd name="T7" fmla="*/ 794 h 1360"/>
                <a:gd name="T8" fmla="*/ 222 w 356"/>
                <a:gd name="T9" fmla="*/ 791 h 1360"/>
                <a:gd name="T10" fmla="*/ 222 w 356"/>
                <a:gd name="T11" fmla="*/ 789 h 1360"/>
                <a:gd name="T12" fmla="*/ 225 w 356"/>
                <a:gd name="T13" fmla="*/ 786 h 1360"/>
                <a:gd name="T14" fmla="*/ 225 w 356"/>
                <a:gd name="T15" fmla="*/ 784 h 1360"/>
                <a:gd name="T16" fmla="*/ 228 w 356"/>
                <a:gd name="T17" fmla="*/ 15 h 1360"/>
                <a:gd name="T18" fmla="*/ 225 w 356"/>
                <a:gd name="T19" fmla="*/ 11 h 1360"/>
                <a:gd name="T20" fmla="*/ 225 w 356"/>
                <a:gd name="T21" fmla="*/ 8 h 1360"/>
                <a:gd name="T22" fmla="*/ 222 w 356"/>
                <a:gd name="T23" fmla="*/ 5 h 1360"/>
                <a:gd name="T24" fmla="*/ 222 w 356"/>
                <a:gd name="T25" fmla="*/ 3 h 1360"/>
                <a:gd name="T26" fmla="*/ 219 w 356"/>
                <a:gd name="T27" fmla="*/ 0 h 1360"/>
                <a:gd name="T28" fmla="*/ 217 w 356"/>
                <a:gd name="T29" fmla="*/ 0 h 1360"/>
                <a:gd name="T30" fmla="*/ 213 w 356"/>
                <a:gd name="T31" fmla="*/ 0 h 1360"/>
                <a:gd name="T32" fmla="*/ 211 w 356"/>
                <a:gd name="T33" fmla="*/ 0 h 1360"/>
                <a:gd name="T34" fmla="*/ 13 w 356"/>
                <a:gd name="T35" fmla="*/ 0 h 1360"/>
                <a:gd name="T36" fmla="*/ 9 w 356"/>
                <a:gd name="T37" fmla="*/ 0 h 1360"/>
                <a:gd name="T38" fmla="*/ 5 w 356"/>
                <a:gd name="T39" fmla="*/ 0 h 1360"/>
                <a:gd name="T40" fmla="*/ 3 w 356"/>
                <a:gd name="T41" fmla="*/ 0 h 1360"/>
                <a:gd name="T42" fmla="*/ 0 w 356"/>
                <a:gd name="T43" fmla="*/ 3 h 1360"/>
                <a:gd name="T44" fmla="*/ 0 w 356"/>
                <a:gd name="T45" fmla="*/ 5 h 1360"/>
                <a:gd name="T46" fmla="*/ 0 w 356"/>
                <a:gd name="T47" fmla="*/ 8 h 1360"/>
                <a:gd name="T48" fmla="*/ 0 w 356"/>
                <a:gd name="T49" fmla="*/ 12 h 1360"/>
                <a:gd name="T50" fmla="*/ 0 w 356"/>
                <a:gd name="T51" fmla="*/ 784 h 1360"/>
                <a:gd name="T52" fmla="*/ 0 w 356"/>
                <a:gd name="T53" fmla="*/ 786 h 1360"/>
                <a:gd name="T54" fmla="*/ 0 w 356"/>
                <a:gd name="T55" fmla="*/ 789 h 1360"/>
                <a:gd name="T56" fmla="*/ 0 w 356"/>
                <a:gd name="T57" fmla="*/ 791 h 1360"/>
                <a:gd name="T58" fmla="*/ 3 w 356"/>
                <a:gd name="T59" fmla="*/ 794 h 1360"/>
                <a:gd name="T60" fmla="*/ 5 w 356"/>
                <a:gd name="T61" fmla="*/ 794 h 1360"/>
                <a:gd name="T62" fmla="*/ 9 w 356"/>
                <a:gd name="T63" fmla="*/ 797 h 1360"/>
                <a:gd name="T64" fmla="*/ 12 w 356"/>
                <a:gd name="T65" fmla="*/ 797 h 1360"/>
                <a:gd name="T66" fmla="*/ 16 w 356"/>
                <a:gd name="T67" fmla="*/ 799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6"/>
                <a:gd name="T103" fmla="*/ 0 h 1360"/>
                <a:gd name="T104" fmla="*/ 356 w 356"/>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6" h="1360">
                  <a:moveTo>
                    <a:pt x="330" y="1360"/>
                  </a:moveTo>
                  <a:lnTo>
                    <a:pt x="330" y="1356"/>
                  </a:lnTo>
                  <a:lnTo>
                    <a:pt x="333" y="1356"/>
                  </a:lnTo>
                  <a:lnTo>
                    <a:pt x="339" y="1356"/>
                  </a:lnTo>
                  <a:lnTo>
                    <a:pt x="339" y="1351"/>
                  </a:lnTo>
                  <a:lnTo>
                    <a:pt x="342" y="1351"/>
                  </a:lnTo>
                  <a:lnTo>
                    <a:pt x="347" y="1351"/>
                  </a:lnTo>
                  <a:lnTo>
                    <a:pt x="347" y="1346"/>
                  </a:lnTo>
                  <a:lnTo>
                    <a:pt x="347" y="1343"/>
                  </a:lnTo>
                  <a:lnTo>
                    <a:pt x="352" y="1343"/>
                  </a:lnTo>
                  <a:lnTo>
                    <a:pt x="352" y="1338"/>
                  </a:lnTo>
                  <a:lnTo>
                    <a:pt x="352" y="1334"/>
                  </a:lnTo>
                  <a:lnTo>
                    <a:pt x="356" y="1334"/>
                  </a:lnTo>
                  <a:lnTo>
                    <a:pt x="356" y="26"/>
                  </a:lnTo>
                  <a:lnTo>
                    <a:pt x="352" y="21"/>
                  </a:lnTo>
                  <a:lnTo>
                    <a:pt x="352" y="19"/>
                  </a:lnTo>
                  <a:lnTo>
                    <a:pt x="352" y="14"/>
                  </a:lnTo>
                  <a:lnTo>
                    <a:pt x="347" y="9"/>
                  </a:lnTo>
                  <a:lnTo>
                    <a:pt x="347" y="5"/>
                  </a:lnTo>
                  <a:lnTo>
                    <a:pt x="342" y="0"/>
                  </a:lnTo>
                  <a:lnTo>
                    <a:pt x="339" y="0"/>
                  </a:lnTo>
                  <a:lnTo>
                    <a:pt x="333" y="0"/>
                  </a:lnTo>
                  <a:lnTo>
                    <a:pt x="330" y="0"/>
                  </a:lnTo>
                  <a:lnTo>
                    <a:pt x="25" y="0"/>
                  </a:lnTo>
                  <a:lnTo>
                    <a:pt x="20" y="0"/>
                  </a:lnTo>
                  <a:lnTo>
                    <a:pt x="19" y="0"/>
                  </a:lnTo>
                  <a:lnTo>
                    <a:pt x="14" y="0"/>
                  </a:lnTo>
                  <a:lnTo>
                    <a:pt x="8" y="0"/>
                  </a:lnTo>
                  <a:lnTo>
                    <a:pt x="5" y="0"/>
                  </a:lnTo>
                  <a:lnTo>
                    <a:pt x="5" y="5"/>
                  </a:lnTo>
                  <a:lnTo>
                    <a:pt x="0" y="5"/>
                  </a:lnTo>
                  <a:lnTo>
                    <a:pt x="0" y="9"/>
                  </a:lnTo>
                  <a:lnTo>
                    <a:pt x="0" y="14"/>
                  </a:lnTo>
                  <a:lnTo>
                    <a:pt x="0" y="19"/>
                  </a:lnTo>
                  <a:lnTo>
                    <a:pt x="0" y="21"/>
                  </a:lnTo>
                  <a:lnTo>
                    <a:pt x="0" y="26"/>
                  </a:lnTo>
                  <a:lnTo>
                    <a:pt x="0" y="1334"/>
                  </a:lnTo>
                  <a:lnTo>
                    <a:pt x="0" y="1338"/>
                  </a:lnTo>
                  <a:lnTo>
                    <a:pt x="0" y="1343"/>
                  </a:lnTo>
                  <a:lnTo>
                    <a:pt x="0" y="1346"/>
                  </a:lnTo>
                  <a:lnTo>
                    <a:pt x="5" y="1351"/>
                  </a:lnTo>
                  <a:lnTo>
                    <a:pt x="8" y="1351"/>
                  </a:lnTo>
                  <a:lnTo>
                    <a:pt x="14" y="1356"/>
                  </a:lnTo>
                  <a:lnTo>
                    <a:pt x="19" y="1356"/>
                  </a:lnTo>
                  <a:lnTo>
                    <a:pt x="20" y="1356"/>
                  </a:lnTo>
                  <a:lnTo>
                    <a:pt x="25" y="1360"/>
                  </a:lnTo>
                  <a:lnTo>
                    <a:pt x="330" y="136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imes New Roman"/>
              </a:endParaRPr>
            </a:p>
          </p:txBody>
        </p:sp>
        <p:sp>
          <p:nvSpPr>
            <p:cNvPr id="39099" name="Freeform 56"/>
            <p:cNvSpPr>
              <a:spLocks/>
            </p:cNvSpPr>
            <p:nvPr/>
          </p:nvSpPr>
          <p:spPr bwMode="auto">
            <a:xfrm>
              <a:off x="586" y="2283"/>
              <a:ext cx="218" cy="132"/>
            </a:xfrm>
            <a:custGeom>
              <a:avLst/>
              <a:gdLst>
                <a:gd name="T0" fmla="*/ 109 w 340"/>
                <a:gd name="T1" fmla="*/ 0 h 223"/>
                <a:gd name="T2" fmla="*/ 215 w 340"/>
                <a:gd name="T3" fmla="*/ 43 h 223"/>
                <a:gd name="T4" fmla="*/ 218 w 340"/>
                <a:gd name="T5" fmla="*/ 114 h 223"/>
                <a:gd name="T6" fmla="*/ 109 w 340"/>
                <a:gd name="T7" fmla="*/ 132 h 223"/>
                <a:gd name="T8" fmla="*/ 0 w 340"/>
                <a:gd name="T9" fmla="*/ 114 h 223"/>
                <a:gd name="T10" fmla="*/ 6 w 340"/>
                <a:gd name="T11" fmla="*/ 43 h 223"/>
                <a:gd name="T12" fmla="*/ 109 w 340"/>
                <a:gd name="T13" fmla="*/ 0 h 223"/>
                <a:gd name="T14" fmla="*/ 109 w 340"/>
                <a:gd name="T15" fmla="*/ 0 h 223"/>
                <a:gd name="T16" fmla="*/ 0 60000 65536"/>
                <a:gd name="T17" fmla="*/ 0 60000 65536"/>
                <a:gd name="T18" fmla="*/ 0 60000 65536"/>
                <a:gd name="T19" fmla="*/ 0 60000 65536"/>
                <a:gd name="T20" fmla="*/ 0 60000 65536"/>
                <a:gd name="T21" fmla="*/ 0 60000 65536"/>
                <a:gd name="T22" fmla="*/ 0 60000 65536"/>
                <a:gd name="T23" fmla="*/ 0 60000 65536"/>
                <a:gd name="T24" fmla="*/ 0 w 340"/>
                <a:gd name="T25" fmla="*/ 0 h 223"/>
                <a:gd name="T26" fmla="*/ 340 w 340"/>
                <a:gd name="T27" fmla="*/ 223 h 2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0" h="223">
                  <a:moveTo>
                    <a:pt x="170" y="0"/>
                  </a:moveTo>
                  <a:lnTo>
                    <a:pt x="335" y="73"/>
                  </a:lnTo>
                  <a:lnTo>
                    <a:pt x="340" y="192"/>
                  </a:lnTo>
                  <a:lnTo>
                    <a:pt x="170" y="223"/>
                  </a:lnTo>
                  <a:lnTo>
                    <a:pt x="0" y="192"/>
                  </a:lnTo>
                  <a:lnTo>
                    <a:pt x="10" y="73"/>
                  </a:lnTo>
                  <a:lnTo>
                    <a:pt x="1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100" name="Freeform 57"/>
            <p:cNvSpPr>
              <a:spLocks/>
            </p:cNvSpPr>
            <p:nvPr/>
          </p:nvSpPr>
          <p:spPr bwMode="auto">
            <a:xfrm>
              <a:off x="632" y="2348"/>
              <a:ext cx="53" cy="29"/>
            </a:xfrm>
            <a:custGeom>
              <a:avLst/>
              <a:gdLst>
                <a:gd name="T0" fmla="*/ 27 w 84"/>
                <a:gd name="T1" fmla="*/ 0 h 51"/>
                <a:gd name="T2" fmla="*/ 53 w 84"/>
                <a:gd name="T3" fmla="*/ 29 h 51"/>
                <a:gd name="T4" fmla="*/ 44 w 84"/>
                <a:gd name="T5" fmla="*/ 29 h 51"/>
                <a:gd name="T6" fmla="*/ 27 w 84"/>
                <a:gd name="T7" fmla="*/ 11 h 51"/>
                <a:gd name="T8" fmla="*/ 10 w 84"/>
                <a:gd name="T9" fmla="*/ 29 h 51"/>
                <a:gd name="T10" fmla="*/ 0 w 84"/>
                <a:gd name="T11" fmla="*/ 29 h 51"/>
                <a:gd name="T12" fmla="*/ 27 w 84"/>
                <a:gd name="T13" fmla="*/ 0 h 51"/>
                <a:gd name="T14" fmla="*/ 27 w 84"/>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51"/>
                <a:gd name="T26" fmla="*/ 84 w 84"/>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51">
                  <a:moveTo>
                    <a:pt x="43" y="0"/>
                  </a:moveTo>
                  <a:lnTo>
                    <a:pt x="84" y="51"/>
                  </a:lnTo>
                  <a:lnTo>
                    <a:pt x="69" y="51"/>
                  </a:lnTo>
                  <a:lnTo>
                    <a:pt x="43" y="20"/>
                  </a:lnTo>
                  <a:lnTo>
                    <a:pt x="16" y="51"/>
                  </a:lnTo>
                  <a:lnTo>
                    <a:pt x="0" y="51"/>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101" name="Freeform 58"/>
            <p:cNvSpPr>
              <a:spLocks/>
            </p:cNvSpPr>
            <p:nvPr/>
          </p:nvSpPr>
          <p:spPr bwMode="auto">
            <a:xfrm>
              <a:off x="676" y="2348"/>
              <a:ext cx="56" cy="29"/>
            </a:xfrm>
            <a:custGeom>
              <a:avLst/>
              <a:gdLst>
                <a:gd name="T0" fmla="*/ 29 w 88"/>
                <a:gd name="T1" fmla="*/ 0 h 51"/>
                <a:gd name="T2" fmla="*/ 56 w 88"/>
                <a:gd name="T3" fmla="*/ 29 h 51"/>
                <a:gd name="T4" fmla="*/ 45 w 88"/>
                <a:gd name="T5" fmla="*/ 29 h 51"/>
                <a:gd name="T6" fmla="*/ 29 w 88"/>
                <a:gd name="T7" fmla="*/ 11 h 51"/>
                <a:gd name="T8" fmla="*/ 10 w 88"/>
                <a:gd name="T9" fmla="*/ 29 h 51"/>
                <a:gd name="T10" fmla="*/ 0 w 88"/>
                <a:gd name="T11" fmla="*/ 29 h 51"/>
                <a:gd name="T12" fmla="*/ 29 w 88"/>
                <a:gd name="T13" fmla="*/ 0 h 51"/>
                <a:gd name="T14" fmla="*/ 29 w 88"/>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51"/>
                <a:gd name="T26" fmla="*/ 88 w 88"/>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51">
                  <a:moveTo>
                    <a:pt x="46" y="0"/>
                  </a:moveTo>
                  <a:lnTo>
                    <a:pt x="88" y="51"/>
                  </a:lnTo>
                  <a:lnTo>
                    <a:pt x="71" y="51"/>
                  </a:lnTo>
                  <a:lnTo>
                    <a:pt x="46" y="20"/>
                  </a:lnTo>
                  <a:lnTo>
                    <a:pt x="15" y="51"/>
                  </a:lnTo>
                  <a:lnTo>
                    <a:pt x="0" y="51"/>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102" name="Freeform 59"/>
            <p:cNvSpPr>
              <a:spLocks/>
            </p:cNvSpPr>
            <p:nvPr/>
          </p:nvSpPr>
          <p:spPr bwMode="auto">
            <a:xfrm>
              <a:off x="722" y="2348"/>
              <a:ext cx="52" cy="29"/>
            </a:xfrm>
            <a:custGeom>
              <a:avLst/>
              <a:gdLst>
                <a:gd name="T0" fmla="*/ 27 w 83"/>
                <a:gd name="T1" fmla="*/ 0 h 51"/>
                <a:gd name="T2" fmla="*/ 52 w 83"/>
                <a:gd name="T3" fmla="*/ 29 h 51"/>
                <a:gd name="T4" fmla="*/ 43 w 83"/>
                <a:gd name="T5" fmla="*/ 29 h 51"/>
                <a:gd name="T6" fmla="*/ 27 w 83"/>
                <a:gd name="T7" fmla="*/ 11 h 51"/>
                <a:gd name="T8" fmla="*/ 11 w 83"/>
                <a:gd name="T9" fmla="*/ 29 h 51"/>
                <a:gd name="T10" fmla="*/ 0 w 83"/>
                <a:gd name="T11" fmla="*/ 29 h 51"/>
                <a:gd name="T12" fmla="*/ 27 w 83"/>
                <a:gd name="T13" fmla="*/ 0 h 51"/>
                <a:gd name="T14" fmla="*/ 27 w 83"/>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51"/>
                <a:gd name="T26" fmla="*/ 83 w 83"/>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51">
                  <a:moveTo>
                    <a:pt x="43" y="0"/>
                  </a:moveTo>
                  <a:lnTo>
                    <a:pt x="83" y="51"/>
                  </a:lnTo>
                  <a:lnTo>
                    <a:pt x="68" y="51"/>
                  </a:lnTo>
                  <a:lnTo>
                    <a:pt x="43" y="20"/>
                  </a:lnTo>
                  <a:lnTo>
                    <a:pt x="17" y="51"/>
                  </a:lnTo>
                  <a:lnTo>
                    <a:pt x="0" y="51"/>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103" name="Freeform 60"/>
            <p:cNvSpPr>
              <a:spLocks/>
            </p:cNvSpPr>
            <p:nvPr/>
          </p:nvSpPr>
          <p:spPr bwMode="auto">
            <a:xfrm>
              <a:off x="765" y="2348"/>
              <a:ext cx="39" cy="29"/>
            </a:xfrm>
            <a:custGeom>
              <a:avLst/>
              <a:gdLst>
                <a:gd name="T0" fmla="*/ 39 w 61"/>
                <a:gd name="T1" fmla="*/ 26 h 51"/>
                <a:gd name="T2" fmla="*/ 26 w 61"/>
                <a:gd name="T3" fmla="*/ 11 h 51"/>
                <a:gd name="T4" fmla="*/ 10 w 61"/>
                <a:gd name="T5" fmla="*/ 29 h 51"/>
                <a:gd name="T6" fmla="*/ 0 w 61"/>
                <a:gd name="T7" fmla="*/ 29 h 51"/>
                <a:gd name="T8" fmla="*/ 26 w 61"/>
                <a:gd name="T9" fmla="*/ 0 h 51"/>
                <a:gd name="T10" fmla="*/ 36 w 61"/>
                <a:gd name="T11" fmla="*/ 11 h 51"/>
                <a:gd name="T12" fmla="*/ 39 w 61"/>
                <a:gd name="T13" fmla="*/ 26 h 51"/>
                <a:gd name="T14" fmla="*/ 39 w 61"/>
                <a:gd name="T15" fmla="*/ 26 h 51"/>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51"/>
                <a:gd name="T26" fmla="*/ 61 w 61"/>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51">
                  <a:moveTo>
                    <a:pt x="61" y="46"/>
                  </a:moveTo>
                  <a:lnTo>
                    <a:pt x="41" y="20"/>
                  </a:lnTo>
                  <a:lnTo>
                    <a:pt x="15" y="51"/>
                  </a:lnTo>
                  <a:lnTo>
                    <a:pt x="0" y="51"/>
                  </a:lnTo>
                  <a:lnTo>
                    <a:pt x="41" y="0"/>
                  </a:lnTo>
                  <a:lnTo>
                    <a:pt x="56" y="20"/>
                  </a:lnTo>
                  <a:lnTo>
                    <a:pt x="61"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104" name="Line 61"/>
            <p:cNvSpPr>
              <a:spLocks noChangeShapeType="1"/>
            </p:cNvSpPr>
            <p:nvPr/>
          </p:nvSpPr>
          <p:spPr bwMode="auto">
            <a:xfrm>
              <a:off x="592" y="2345"/>
              <a:ext cx="209"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endParaRPr>
            </a:p>
          </p:txBody>
        </p:sp>
        <p:sp>
          <p:nvSpPr>
            <p:cNvPr id="39105" name="Line 62"/>
            <p:cNvSpPr>
              <a:spLocks noChangeShapeType="1"/>
            </p:cNvSpPr>
            <p:nvPr/>
          </p:nvSpPr>
          <p:spPr bwMode="auto">
            <a:xfrm>
              <a:off x="592" y="2333"/>
              <a:ext cx="209"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endParaRPr>
            </a:p>
          </p:txBody>
        </p:sp>
        <p:sp>
          <p:nvSpPr>
            <p:cNvPr id="39106" name="Freeform 63"/>
            <p:cNvSpPr>
              <a:spLocks/>
            </p:cNvSpPr>
            <p:nvPr/>
          </p:nvSpPr>
          <p:spPr bwMode="auto">
            <a:xfrm>
              <a:off x="590" y="2348"/>
              <a:ext cx="51" cy="29"/>
            </a:xfrm>
            <a:custGeom>
              <a:avLst/>
              <a:gdLst>
                <a:gd name="T0" fmla="*/ 26 w 82"/>
                <a:gd name="T1" fmla="*/ 0 h 51"/>
                <a:gd name="T2" fmla="*/ 51 w 82"/>
                <a:gd name="T3" fmla="*/ 29 h 51"/>
                <a:gd name="T4" fmla="*/ 41 w 82"/>
                <a:gd name="T5" fmla="*/ 29 h 51"/>
                <a:gd name="T6" fmla="*/ 26 w 82"/>
                <a:gd name="T7" fmla="*/ 11 h 51"/>
                <a:gd name="T8" fmla="*/ 9 w 82"/>
                <a:gd name="T9" fmla="*/ 29 h 51"/>
                <a:gd name="T10" fmla="*/ 0 w 82"/>
                <a:gd name="T11" fmla="*/ 29 h 51"/>
                <a:gd name="T12" fmla="*/ 26 w 82"/>
                <a:gd name="T13" fmla="*/ 0 h 51"/>
                <a:gd name="T14" fmla="*/ 26 w 82"/>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51"/>
                <a:gd name="T26" fmla="*/ 82 w 82"/>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51">
                  <a:moveTo>
                    <a:pt x="41" y="0"/>
                  </a:moveTo>
                  <a:lnTo>
                    <a:pt x="82" y="51"/>
                  </a:lnTo>
                  <a:lnTo>
                    <a:pt x="66" y="51"/>
                  </a:lnTo>
                  <a:lnTo>
                    <a:pt x="41" y="20"/>
                  </a:lnTo>
                  <a:lnTo>
                    <a:pt x="15" y="51"/>
                  </a:lnTo>
                  <a:lnTo>
                    <a:pt x="0" y="51"/>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107" name="Freeform 64"/>
            <p:cNvSpPr>
              <a:spLocks/>
            </p:cNvSpPr>
            <p:nvPr/>
          </p:nvSpPr>
          <p:spPr bwMode="auto">
            <a:xfrm>
              <a:off x="682" y="2663"/>
              <a:ext cx="26" cy="25"/>
            </a:xfrm>
            <a:custGeom>
              <a:avLst/>
              <a:gdLst>
                <a:gd name="T0" fmla="*/ 13 w 41"/>
                <a:gd name="T1" fmla="*/ 0 h 41"/>
                <a:gd name="T2" fmla="*/ 13 w 41"/>
                <a:gd name="T3" fmla="*/ 0 h 41"/>
                <a:gd name="T4" fmla="*/ 16 w 41"/>
                <a:gd name="T5" fmla="*/ 0 h 41"/>
                <a:gd name="T6" fmla="*/ 18 w 41"/>
                <a:gd name="T7" fmla="*/ 0 h 41"/>
                <a:gd name="T8" fmla="*/ 22 w 41"/>
                <a:gd name="T9" fmla="*/ 3 h 41"/>
                <a:gd name="T10" fmla="*/ 22 w 41"/>
                <a:gd name="T11" fmla="*/ 3 h 41"/>
                <a:gd name="T12" fmla="*/ 23 w 41"/>
                <a:gd name="T13" fmla="*/ 6 h 41"/>
                <a:gd name="T14" fmla="*/ 23 w 41"/>
                <a:gd name="T15" fmla="*/ 9 h 41"/>
                <a:gd name="T16" fmla="*/ 23 w 41"/>
                <a:gd name="T17" fmla="*/ 12 h 41"/>
                <a:gd name="T18" fmla="*/ 23 w 41"/>
                <a:gd name="T19" fmla="*/ 12 h 41"/>
                <a:gd name="T20" fmla="*/ 22 w 41"/>
                <a:gd name="T21" fmla="*/ 15 h 41"/>
                <a:gd name="T22" fmla="*/ 22 w 41"/>
                <a:gd name="T23" fmla="*/ 18 h 41"/>
                <a:gd name="T24" fmla="*/ 18 w 41"/>
                <a:gd name="T25" fmla="*/ 21 h 41"/>
                <a:gd name="T26" fmla="*/ 16 w 41"/>
                <a:gd name="T27" fmla="*/ 21 h 41"/>
                <a:gd name="T28" fmla="*/ 13 w 41"/>
                <a:gd name="T29" fmla="*/ 23 h 41"/>
                <a:gd name="T30" fmla="*/ 13 w 41"/>
                <a:gd name="T31" fmla="*/ 23 h 41"/>
                <a:gd name="T32" fmla="*/ 10 w 41"/>
                <a:gd name="T33" fmla="*/ 23 h 41"/>
                <a:gd name="T34" fmla="*/ 6 w 41"/>
                <a:gd name="T35" fmla="*/ 23 h 41"/>
                <a:gd name="T36" fmla="*/ 3 w 41"/>
                <a:gd name="T37" fmla="*/ 21 h 41"/>
                <a:gd name="T38" fmla="*/ 3 w 41"/>
                <a:gd name="T39" fmla="*/ 21 h 41"/>
                <a:gd name="T40" fmla="*/ 0 w 41"/>
                <a:gd name="T41" fmla="*/ 18 h 41"/>
                <a:gd name="T42" fmla="*/ 0 w 41"/>
                <a:gd name="T43" fmla="*/ 15 h 41"/>
                <a:gd name="T44" fmla="*/ 0 w 41"/>
                <a:gd name="T45" fmla="*/ 12 h 41"/>
                <a:gd name="T46" fmla="*/ 0 w 41"/>
                <a:gd name="T47" fmla="*/ 12 h 41"/>
                <a:gd name="T48" fmla="*/ 0 w 41"/>
                <a:gd name="T49" fmla="*/ 9 h 41"/>
                <a:gd name="T50" fmla="*/ 0 w 41"/>
                <a:gd name="T51" fmla="*/ 6 h 41"/>
                <a:gd name="T52" fmla="*/ 0 w 41"/>
                <a:gd name="T53" fmla="*/ 3 h 41"/>
                <a:gd name="T54" fmla="*/ 0 w 41"/>
                <a:gd name="T55" fmla="*/ 3 h 41"/>
                <a:gd name="T56" fmla="*/ 3 w 41"/>
                <a:gd name="T57" fmla="*/ 0 h 41"/>
                <a:gd name="T58" fmla="*/ 3 w 41"/>
                <a:gd name="T59" fmla="*/ 0 h 41"/>
                <a:gd name="T60" fmla="*/ 6 w 41"/>
                <a:gd name="T61" fmla="*/ 0 h 41"/>
                <a:gd name="T62" fmla="*/ 10 w 41"/>
                <a:gd name="T63" fmla="*/ 0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41"/>
                <a:gd name="T98" fmla="*/ 41 w 41"/>
                <a:gd name="T99" fmla="*/ 41 h 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41">
                  <a:moveTo>
                    <a:pt x="20" y="0"/>
                  </a:moveTo>
                  <a:lnTo>
                    <a:pt x="20" y="0"/>
                  </a:lnTo>
                  <a:lnTo>
                    <a:pt x="25" y="0"/>
                  </a:lnTo>
                  <a:lnTo>
                    <a:pt x="29" y="0"/>
                  </a:lnTo>
                  <a:lnTo>
                    <a:pt x="34" y="5"/>
                  </a:lnTo>
                  <a:lnTo>
                    <a:pt x="37" y="10"/>
                  </a:lnTo>
                  <a:lnTo>
                    <a:pt x="37" y="15"/>
                  </a:lnTo>
                  <a:lnTo>
                    <a:pt x="41" y="20"/>
                  </a:lnTo>
                  <a:lnTo>
                    <a:pt x="37" y="20"/>
                  </a:lnTo>
                  <a:lnTo>
                    <a:pt x="37" y="25"/>
                  </a:lnTo>
                  <a:lnTo>
                    <a:pt x="34" y="25"/>
                  </a:lnTo>
                  <a:lnTo>
                    <a:pt x="34" y="29"/>
                  </a:lnTo>
                  <a:lnTo>
                    <a:pt x="34" y="34"/>
                  </a:lnTo>
                  <a:lnTo>
                    <a:pt x="29" y="34"/>
                  </a:lnTo>
                  <a:lnTo>
                    <a:pt x="25" y="34"/>
                  </a:lnTo>
                  <a:lnTo>
                    <a:pt x="25" y="37"/>
                  </a:lnTo>
                  <a:lnTo>
                    <a:pt x="20" y="37"/>
                  </a:lnTo>
                  <a:lnTo>
                    <a:pt x="20" y="41"/>
                  </a:lnTo>
                  <a:lnTo>
                    <a:pt x="15" y="37"/>
                  </a:lnTo>
                  <a:lnTo>
                    <a:pt x="10" y="37"/>
                  </a:lnTo>
                  <a:lnTo>
                    <a:pt x="5" y="34"/>
                  </a:lnTo>
                  <a:lnTo>
                    <a:pt x="0" y="29"/>
                  </a:lnTo>
                  <a:lnTo>
                    <a:pt x="0" y="25"/>
                  </a:lnTo>
                  <a:lnTo>
                    <a:pt x="0" y="20"/>
                  </a:lnTo>
                  <a:lnTo>
                    <a:pt x="0" y="15"/>
                  </a:lnTo>
                  <a:lnTo>
                    <a:pt x="0" y="10"/>
                  </a:lnTo>
                  <a:lnTo>
                    <a:pt x="0" y="5"/>
                  </a:lnTo>
                  <a:lnTo>
                    <a:pt x="5" y="5"/>
                  </a:lnTo>
                  <a:lnTo>
                    <a:pt x="5" y="0"/>
                  </a:lnTo>
                  <a:lnTo>
                    <a:pt x="10" y="0"/>
                  </a:lnTo>
                  <a:lnTo>
                    <a:pt x="15"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108" name="Freeform 65"/>
            <p:cNvSpPr>
              <a:spLocks/>
            </p:cNvSpPr>
            <p:nvPr/>
          </p:nvSpPr>
          <p:spPr bwMode="auto">
            <a:xfrm>
              <a:off x="655" y="2588"/>
              <a:ext cx="83" cy="75"/>
            </a:xfrm>
            <a:custGeom>
              <a:avLst/>
              <a:gdLst>
                <a:gd name="T0" fmla="*/ 42 w 129"/>
                <a:gd name="T1" fmla="*/ 73 h 130"/>
                <a:gd name="T2" fmla="*/ 50 w 129"/>
                <a:gd name="T3" fmla="*/ 71 h 130"/>
                <a:gd name="T4" fmla="*/ 58 w 129"/>
                <a:gd name="T5" fmla="*/ 68 h 130"/>
                <a:gd name="T6" fmla="*/ 64 w 129"/>
                <a:gd name="T7" fmla="*/ 63 h 130"/>
                <a:gd name="T8" fmla="*/ 70 w 129"/>
                <a:gd name="T9" fmla="*/ 59 h 130"/>
                <a:gd name="T10" fmla="*/ 75 w 129"/>
                <a:gd name="T11" fmla="*/ 53 h 130"/>
                <a:gd name="T12" fmla="*/ 78 w 129"/>
                <a:gd name="T13" fmla="*/ 44 h 130"/>
                <a:gd name="T14" fmla="*/ 81 w 129"/>
                <a:gd name="T15" fmla="*/ 39 h 130"/>
                <a:gd name="T16" fmla="*/ 81 w 129"/>
                <a:gd name="T17" fmla="*/ 29 h 130"/>
                <a:gd name="T18" fmla="*/ 78 w 129"/>
                <a:gd name="T19" fmla="*/ 23 h 130"/>
                <a:gd name="T20" fmla="*/ 75 w 129"/>
                <a:gd name="T21" fmla="*/ 17 h 130"/>
                <a:gd name="T22" fmla="*/ 70 w 129"/>
                <a:gd name="T23" fmla="*/ 11 h 130"/>
                <a:gd name="T24" fmla="*/ 64 w 129"/>
                <a:gd name="T25" fmla="*/ 6 h 130"/>
                <a:gd name="T26" fmla="*/ 58 w 129"/>
                <a:gd name="T27" fmla="*/ 1 h 130"/>
                <a:gd name="T28" fmla="*/ 50 w 129"/>
                <a:gd name="T29" fmla="*/ 0 h 130"/>
                <a:gd name="T30" fmla="*/ 42 w 129"/>
                <a:gd name="T31" fmla="*/ 0 h 130"/>
                <a:gd name="T32" fmla="*/ 33 w 129"/>
                <a:gd name="T33" fmla="*/ 0 h 130"/>
                <a:gd name="T34" fmla="*/ 25 w 129"/>
                <a:gd name="T35" fmla="*/ 0 h 130"/>
                <a:gd name="T36" fmla="*/ 19 w 129"/>
                <a:gd name="T37" fmla="*/ 1 h 130"/>
                <a:gd name="T38" fmla="*/ 12 w 129"/>
                <a:gd name="T39" fmla="*/ 6 h 130"/>
                <a:gd name="T40" fmla="*/ 6 w 129"/>
                <a:gd name="T41" fmla="*/ 11 h 130"/>
                <a:gd name="T42" fmla="*/ 1 w 129"/>
                <a:gd name="T43" fmla="*/ 17 h 130"/>
                <a:gd name="T44" fmla="*/ 0 w 129"/>
                <a:gd name="T45" fmla="*/ 23 h 130"/>
                <a:gd name="T46" fmla="*/ 0 w 129"/>
                <a:gd name="T47" fmla="*/ 29 h 130"/>
                <a:gd name="T48" fmla="*/ 0 w 129"/>
                <a:gd name="T49" fmla="*/ 39 h 130"/>
                <a:gd name="T50" fmla="*/ 0 w 129"/>
                <a:gd name="T51" fmla="*/ 44 h 130"/>
                <a:gd name="T52" fmla="*/ 1 w 129"/>
                <a:gd name="T53" fmla="*/ 53 h 130"/>
                <a:gd name="T54" fmla="*/ 6 w 129"/>
                <a:gd name="T55" fmla="*/ 59 h 130"/>
                <a:gd name="T56" fmla="*/ 12 w 129"/>
                <a:gd name="T57" fmla="*/ 63 h 130"/>
                <a:gd name="T58" fmla="*/ 19 w 129"/>
                <a:gd name="T59" fmla="*/ 68 h 130"/>
                <a:gd name="T60" fmla="*/ 25 w 129"/>
                <a:gd name="T61" fmla="*/ 71 h 130"/>
                <a:gd name="T62" fmla="*/ 33 w 129"/>
                <a:gd name="T63" fmla="*/ 73 h 1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9"/>
                <a:gd name="T97" fmla="*/ 0 h 130"/>
                <a:gd name="T98" fmla="*/ 129 w 129"/>
                <a:gd name="T99" fmla="*/ 130 h 1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9" h="130">
                  <a:moveTo>
                    <a:pt x="61" y="130"/>
                  </a:moveTo>
                  <a:lnTo>
                    <a:pt x="66" y="126"/>
                  </a:lnTo>
                  <a:lnTo>
                    <a:pt x="71" y="126"/>
                  </a:lnTo>
                  <a:lnTo>
                    <a:pt x="77" y="123"/>
                  </a:lnTo>
                  <a:lnTo>
                    <a:pt x="85" y="123"/>
                  </a:lnTo>
                  <a:lnTo>
                    <a:pt x="90" y="118"/>
                  </a:lnTo>
                  <a:lnTo>
                    <a:pt x="95" y="114"/>
                  </a:lnTo>
                  <a:lnTo>
                    <a:pt x="100" y="109"/>
                  </a:lnTo>
                  <a:lnTo>
                    <a:pt x="107" y="109"/>
                  </a:lnTo>
                  <a:lnTo>
                    <a:pt x="109" y="103"/>
                  </a:lnTo>
                  <a:lnTo>
                    <a:pt x="114" y="97"/>
                  </a:lnTo>
                  <a:lnTo>
                    <a:pt x="117" y="92"/>
                  </a:lnTo>
                  <a:lnTo>
                    <a:pt x="122" y="87"/>
                  </a:lnTo>
                  <a:lnTo>
                    <a:pt x="122" y="77"/>
                  </a:lnTo>
                  <a:lnTo>
                    <a:pt x="126" y="72"/>
                  </a:lnTo>
                  <a:lnTo>
                    <a:pt x="126" y="67"/>
                  </a:lnTo>
                  <a:lnTo>
                    <a:pt x="129" y="62"/>
                  </a:lnTo>
                  <a:lnTo>
                    <a:pt x="126" y="51"/>
                  </a:lnTo>
                  <a:lnTo>
                    <a:pt x="126" y="46"/>
                  </a:lnTo>
                  <a:lnTo>
                    <a:pt x="122" y="40"/>
                  </a:lnTo>
                  <a:lnTo>
                    <a:pt x="122" y="34"/>
                  </a:lnTo>
                  <a:lnTo>
                    <a:pt x="117" y="29"/>
                  </a:lnTo>
                  <a:lnTo>
                    <a:pt x="114" y="24"/>
                  </a:lnTo>
                  <a:lnTo>
                    <a:pt x="109" y="19"/>
                  </a:lnTo>
                  <a:lnTo>
                    <a:pt x="107" y="16"/>
                  </a:lnTo>
                  <a:lnTo>
                    <a:pt x="100" y="11"/>
                  </a:lnTo>
                  <a:lnTo>
                    <a:pt x="95" y="7"/>
                  </a:lnTo>
                  <a:lnTo>
                    <a:pt x="90" y="2"/>
                  </a:lnTo>
                  <a:lnTo>
                    <a:pt x="85" y="2"/>
                  </a:lnTo>
                  <a:lnTo>
                    <a:pt x="77" y="0"/>
                  </a:lnTo>
                  <a:lnTo>
                    <a:pt x="71" y="0"/>
                  </a:lnTo>
                  <a:lnTo>
                    <a:pt x="66" y="0"/>
                  </a:lnTo>
                  <a:lnTo>
                    <a:pt x="61" y="0"/>
                  </a:lnTo>
                  <a:lnTo>
                    <a:pt x="51" y="0"/>
                  </a:lnTo>
                  <a:lnTo>
                    <a:pt x="46" y="0"/>
                  </a:lnTo>
                  <a:lnTo>
                    <a:pt x="39" y="0"/>
                  </a:lnTo>
                  <a:lnTo>
                    <a:pt x="34" y="2"/>
                  </a:lnTo>
                  <a:lnTo>
                    <a:pt x="29" y="2"/>
                  </a:lnTo>
                  <a:lnTo>
                    <a:pt x="24" y="7"/>
                  </a:lnTo>
                  <a:lnTo>
                    <a:pt x="19" y="11"/>
                  </a:lnTo>
                  <a:lnTo>
                    <a:pt x="15" y="16"/>
                  </a:lnTo>
                  <a:lnTo>
                    <a:pt x="10" y="19"/>
                  </a:lnTo>
                  <a:lnTo>
                    <a:pt x="7" y="24"/>
                  </a:lnTo>
                  <a:lnTo>
                    <a:pt x="2" y="29"/>
                  </a:lnTo>
                  <a:lnTo>
                    <a:pt x="2" y="34"/>
                  </a:lnTo>
                  <a:lnTo>
                    <a:pt x="0" y="40"/>
                  </a:lnTo>
                  <a:lnTo>
                    <a:pt x="0" y="46"/>
                  </a:lnTo>
                  <a:lnTo>
                    <a:pt x="0" y="51"/>
                  </a:lnTo>
                  <a:lnTo>
                    <a:pt x="0" y="62"/>
                  </a:lnTo>
                  <a:lnTo>
                    <a:pt x="0" y="67"/>
                  </a:lnTo>
                  <a:lnTo>
                    <a:pt x="0" y="72"/>
                  </a:lnTo>
                  <a:lnTo>
                    <a:pt x="0" y="77"/>
                  </a:lnTo>
                  <a:lnTo>
                    <a:pt x="2" y="87"/>
                  </a:lnTo>
                  <a:lnTo>
                    <a:pt x="2" y="92"/>
                  </a:lnTo>
                  <a:lnTo>
                    <a:pt x="7" y="97"/>
                  </a:lnTo>
                  <a:lnTo>
                    <a:pt x="10" y="103"/>
                  </a:lnTo>
                  <a:lnTo>
                    <a:pt x="15" y="109"/>
                  </a:lnTo>
                  <a:lnTo>
                    <a:pt x="19" y="109"/>
                  </a:lnTo>
                  <a:lnTo>
                    <a:pt x="24" y="114"/>
                  </a:lnTo>
                  <a:lnTo>
                    <a:pt x="29" y="118"/>
                  </a:lnTo>
                  <a:lnTo>
                    <a:pt x="34" y="123"/>
                  </a:lnTo>
                  <a:lnTo>
                    <a:pt x="39" y="123"/>
                  </a:lnTo>
                  <a:lnTo>
                    <a:pt x="46" y="126"/>
                  </a:lnTo>
                  <a:lnTo>
                    <a:pt x="51" y="126"/>
                  </a:lnTo>
                  <a:lnTo>
                    <a:pt x="61"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109" name="Freeform 66"/>
            <p:cNvSpPr>
              <a:spLocks/>
            </p:cNvSpPr>
            <p:nvPr/>
          </p:nvSpPr>
          <p:spPr bwMode="auto">
            <a:xfrm>
              <a:off x="653" y="2394"/>
              <a:ext cx="89" cy="33"/>
            </a:xfrm>
            <a:custGeom>
              <a:avLst/>
              <a:gdLst>
                <a:gd name="T0" fmla="*/ 45 w 139"/>
                <a:gd name="T1" fmla="*/ 31 h 56"/>
                <a:gd name="T2" fmla="*/ 53 w 139"/>
                <a:gd name="T3" fmla="*/ 31 h 56"/>
                <a:gd name="T4" fmla="*/ 63 w 139"/>
                <a:gd name="T5" fmla="*/ 28 h 56"/>
                <a:gd name="T6" fmla="*/ 70 w 139"/>
                <a:gd name="T7" fmla="*/ 28 h 56"/>
                <a:gd name="T8" fmla="*/ 76 w 139"/>
                <a:gd name="T9" fmla="*/ 25 h 56"/>
                <a:gd name="T10" fmla="*/ 81 w 139"/>
                <a:gd name="T11" fmla="*/ 23 h 56"/>
                <a:gd name="T12" fmla="*/ 85 w 139"/>
                <a:gd name="T13" fmla="*/ 20 h 56"/>
                <a:gd name="T14" fmla="*/ 87 w 139"/>
                <a:gd name="T15" fmla="*/ 18 h 56"/>
                <a:gd name="T16" fmla="*/ 87 w 139"/>
                <a:gd name="T17" fmla="*/ 15 h 56"/>
                <a:gd name="T18" fmla="*/ 85 w 139"/>
                <a:gd name="T19" fmla="*/ 10 h 56"/>
                <a:gd name="T20" fmla="*/ 81 w 139"/>
                <a:gd name="T21" fmla="*/ 7 h 56"/>
                <a:gd name="T22" fmla="*/ 76 w 139"/>
                <a:gd name="T23" fmla="*/ 5 h 56"/>
                <a:gd name="T24" fmla="*/ 70 w 139"/>
                <a:gd name="T25" fmla="*/ 2 h 56"/>
                <a:gd name="T26" fmla="*/ 63 w 139"/>
                <a:gd name="T27" fmla="*/ 1 h 56"/>
                <a:gd name="T28" fmla="*/ 53 w 139"/>
                <a:gd name="T29" fmla="*/ 0 h 56"/>
                <a:gd name="T30" fmla="*/ 45 w 139"/>
                <a:gd name="T31" fmla="*/ 0 h 56"/>
                <a:gd name="T32" fmla="*/ 36 w 139"/>
                <a:gd name="T33" fmla="*/ 0 h 56"/>
                <a:gd name="T34" fmla="*/ 28 w 139"/>
                <a:gd name="T35" fmla="*/ 0 h 56"/>
                <a:gd name="T36" fmla="*/ 20 w 139"/>
                <a:gd name="T37" fmla="*/ 1 h 56"/>
                <a:gd name="T38" fmla="*/ 14 w 139"/>
                <a:gd name="T39" fmla="*/ 2 h 56"/>
                <a:gd name="T40" fmla="*/ 8 w 139"/>
                <a:gd name="T41" fmla="*/ 5 h 56"/>
                <a:gd name="T42" fmla="*/ 2 w 139"/>
                <a:gd name="T43" fmla="*/ 7 h 56"/>
                <a:gd name="T44" fmla="*/ 0 w 139"/>
                <a:gd name="T45" fmla="*/ 10 h 56"/>
                <a:gd name="T46" fmla="*/ 0 w 139"/>
                <a:gd name="T47" fmla="*/ 15 h 56"/>
                <a:gd name="T48" fmla="*/ 0 w 139"/>
                <a:gd name="T49" fmla="*/ 18 h 56"/>
                <a:gd name="T50" fmla="*/ 0 w 139"/>
                <a:gd name="T51" fmla="*/ 20 h 56"/>
                <a:gd name="T52" fmla="*/ 2 w 139"/>
                <a:gd name="T53" fmla="*/ 23 h 56"/>
                <a:gd name="T54" fmla="*/ 8 w 139"/>
                <a:gd name="T55" fmla="*/ 25 h 56"/>
                <a:gd name="T56" fmla="*/ 14 w 139"/>
                <a:gd name="T57" fmla="*/ 28 h 56"/>
                <a:gd name="T58" fmla="*/ 20 w 139"/>
                <a:gd name="T59" fmla="*/ 28 h 56"/>
                <a:gd name="T60" fmla="*/ 28 w 139"/>
                <a:gd name="T61" fmla="*/ 31 h 56"/>
                <a:gd name="T62" fmla="*/ 36 w 139"/>
                <a:gd name="T63" fmla="*/ 31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9"/>
                <a:gd name="T97" fmla="*/ 0 h 56"/>
                <a:gd name="T98" fmla="*/ 139 w 139"/>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9" h="56">
                  <a:moveTo>
                    <a:pt x="66" y="56"/>
                  </a:moveTo>
                  <a:lnTo>
                    <a:pt x="71" y="53"/>
                  </a:lnTo>
                  <a:lnTo>
                    <a:pt x="78" y="53"/>
                  </a:lnTo>
                  <a:lnTo>
                    <a:pt x="83" y="53"/>
                  </a:lnTo>
                  <a:lnTo>
                    <a:pt x="93" y="53"/>
                  </a:lnTo>
                  <a:lnTo>
                    <a:pt x="99" y="48"/>
                  </a:lnTo>
                  <a:lnTo>
                    <a:pt x="104" y="48"/>
                  </a:lnTo>
                  <a:lnTo>
                    <a:pt x="109" y="48"/>
                  </a:lnTo>
                  <a:lnTo>
                    <a:pt x="117" y="48"/>
                  </a:lnTo>
                  <a:lnTo>
                    <a:pt x="119" y="43"/>
                  </a:lnTo>
                  <a:lnTo>
                    <a:pt x="124" y="43"/>
                  </a:lnTo>
                  <a:lnTo>
                    <a:pt x="127" y="39"/>
                  </a:lnTo>
                  <a:lnTo>
                    <a:pt x="133" y="39"/>
                  </a:lnTo>
                  <a:lnTo>
                    <a:pt x="133" y="34"/>
                  </a:lnTo>
                  <a:lnTo>
                    <a:pt x="136" y="34"/>
                  </a:lnTo>
                  <a:lnTo>
                    <a:pt x="136" y="31"/>
                  </a:lnTo>
                  <a:lnTo>
                    <a:pt x="139" y="31"/>
                  </a:lnTo>
                  <a:lnTo>
                    <a:pt x="136" y="26"/>
                  </a:lnTo>
                  <a:lnTo>
                    <a:pt x="136" y="22"/>
                  </a:lnTo>
                  <a:lnTo>
                    <a:pt x="133" y="17"/>
                  </a:lnTo>
                  <a:lnTo>
                    <a:pt x="127" y="12"/>
                  </a:lnTo>
                  <a:lnTo>
                    <a:pt x="124" y="12"/>
                  </a:lnTo>
                  <a:lnTo>
                    <a:pt x="119" y="9"/>
                  </a:lnTo>
                  <a:lnTo>
                    <a:pt x="117" y="9"/>
                  </a:lnTo>
                  <a:lnTo>
                    <a:pt x="109" y="4"/>
                  </a:lnTo>
                  <a:lnTo>
                    <a:pt x="104" y="4"/>
                  </a:lnTo>
                  <a:lnTo>
                    <a:pt x="99" y="2"/>
                  </a:lnTo>
                  <a:lnTo>
                    <a:pt x="93" y="2"/>
                  </a:lnTo>
                  <a:lnTo>
                    <a:pt x="83" y="0"/>
                  </a:lnTo>
                  <a:lnTo>
                    <a:pt x="78" y="0"/>
                  </a:lnTo>
                  <a:lnTo>
                    <a:pt x="71" y="0"/>
                  </a:lnTo>
                  <a:lnTo>
                    <a:pt x="66" y="0"/>
                  </a:lnTo>
                  <a:lnTo>
                    <a:pt x="56" y="0"/>
                  </a:lnTo>
                  <a:lnTo>
                    <a:pt x="51" y="0"/>
                  </a:lnTo>
                  <a:lnTo>
                    <a:pt x="44" y="0"/>
                  </a:lnTo>
                  <a:lnTo>
                    <a:pt x="39" y="2"/>
                  </a:lnTo>
                  <a:lnTo>
                    <a:pt x="32" y="2"/>
                  </a:lnTo>
                  <a:lnTo>
                    <a:pt x="27" y="4"/>
                  </a:lnTo>
                  <a:lnTo>
                    <a:pt x="22" y="4"/>
                  </a:lnTo>
                  <a:lnTo>
                    <a:pt x="19" y="9"/>
                  </a:lnTo>
                  <a:lnTo>
                    <a:pt x="13" y="9"/>
                  </a:lnTo>
                  <a:lnTo>
                    <a:pt x="8" y="12"/>
                  </a:lnTo>
                  <a:lnTo>
                    <a:pt x="3" y="12"/>
                  </a:lnTo>
                  <a:lnTo>
                    <a:pt x="3" y="17"/>
                  </a:lnTo>
                  <a:lnTo>
                    <a:pt x="0" y="17"/>
                  </a:lnTo>
                  <a:lnTo>
                    <a:pt x="0" y="22"/>
                  </a:lnTo>
                  <a:lnTo>
                    <a:pt x="0" y="26"/>
                  </a:lnTo>
                  <a:lnTo>
                    <a:pt x="0" y="31"/>
                  </a:lnTo>
                  <a:lnTo>
                    <a:pt x="0" y="34"/>
                  </a:lnTo>
                  <a:lnTo>
                    <a:pt x="3" y="39"/>
                  </a:lnTo>
                  <a:lnTo>
                    <a:pt x="8" y="43"/>
                  </a:lnTo>
                  <a:lnTo>
                    <a:pt x="13" y="43"/>
                  </a:lnTo>
                  <a:lnTo>
                    <a:pt x="19" y="48"/>
                  </a:lnTo>
                  <a:lnTo>
                    <a:pt x="22" y="48"/>
                  </a:lnTo>
                  <a:lnTo>
                    <a:pt x="27" y="48"/>
                  </a:lnTo>
                  <a:lnTo>
                    <a:pt x="32" y="48"/>
                  </a:lnTo>
                  <a:lnTo>
                    <a:pt x="39" y="53"/>
                  </a:lnTo>
                  <a:lnTo>
                    <a:pt x="44" y="53"/>
                  </a:lnTo>
                  <a:lnTo>
                    <a:pt x="51" y="53"/>
                  </a:lnTo>
                  <a:lnTo>
                    <a:pt x="56" y="53"/>
                  </a:lnTo>
                  <a:lnTo>
                    <a:pt x="6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110" name="Freeform 67"/>
            <p:cNvSpPr>
              <a:spLocks/>
            </p:cNvSpPr>
            <p:nvPr/>
          </p:nvSpPr>
          <p:spPr bwMode="auto">
            <a:xfrm>
              <a:off x="603" y="2299"/>
              <a:ext cx="69" cy="30"/>
            </a:xfrm>
            <a:custGeom>
              <a:avLst/>
              <a:gdLst>
                <a:gd name="T0" fmla="*/ 0 w 108"/>
                <a:gd name="T1" fmla="*/ 27 h 52"/>
                <a:gd name="T2" fmla="*/ 69 w 108"/>
                <a:gd name="T3" fmla="*/ 0 h 52"/>
                <a:gd name="T4" fmla="*/ 69 w 108"/>
                <a:gd name="T5" fmla="*/ 6 h 52"/>
                <a:gd name="T6" fmla="*/ 0 w 108"/>
                <a:gd name="T7" fmla="*/ 30 h 52"/>
                <a:gd name="T8" fmla="*/ 0 w 108"/>
                <a:gd name="T9" fmla="*/ 27 h 52"/>
                <a:gd name="T10" fmla="*/ 0 w 108"/>
                <a:gd name="T11" fmla="*/ 27 h 52"/>
                <a:gd name="T12" fmla="*/ 0 60000 65536"/>
                <a:gd name="T13" fmla="*/ 0 60000 65536"/>
                <a:gd name="T14" fmla="*/ 0 60000 65536"/>
                <a:gd name="T15" fmla="*/ 0 60000 65536"/>
                <a:gd name="T16" fmla="*/ 0 60000 65536"/>
                <a:gd name="T17" fmla="*/ 0 60000 65536"/>
                <a:gd name="T18" fmla="*/ 0 w 108"/>
                <a:gd name="T19" fmla="*/ 0 h 52"/>
                <a:gd name="T20" fmla="*/ 108 w 108"/>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08" h="52">
                  <a:moveTo>
                    <a:pt x="0" y="47"/>
                  </a:moveTo>
                  <a:lnTo>
                    <a:pt x="108" y="0"/>
                  </a:lnTo>
                  <a:lnTo>
                    <a:pt x="108" y="10"/>
                  </a:lnTo>
                  <a:lnTo>
                    <a:pt x="0" y="52"/>
                  </a:lnTo>
                  <a:lnTo>
                    <a:pt x="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111" name="Freeform 68"/>
            <p:cNvSpPr>
              <a:spLocks/>
            </p:cNvSpPr>
            <p:nvPr/>
          </p:nvSpPr>
          <p:spPr bwMode="auto">
            <a:xfrm>
              <a:off x="663" y="2576"/>
              <a:ext cx="9" cy="8"/>
            </a:xfrm>
            <a:custGeom>
              <a:avLst/>
              <a:gdLst>
                <a:gd name="T0" fmla="*/ 3 w 15"/>
                <a:gd name="T1" fmla="*/ 6 h 15"/>
                <a:gd name="T2" fmla="*/ 3 w 15"/>
                <a:gd name="T3" fmla="*/ 6 h 15"/>
                <a:gd name="T4" fmla="*/ 3 w 15"/>
                <a:gd name="T5" fmla="*/ 5 h 15"/>
                <a:gd name="T6" fmla="*/ 3 w 15"/>
                <a:gd name="T7" fmla="*/ 5 h 15"/>
                <a:gd name="T8" fmla="*/ 6 w 15"/>
                <a:gd name="T9" fmla="*/ 3 h 15"/>
                <a:gd name="T10" fmla="*/ 6 w 15"/>
                <a:gd name="T11" fmla="*/ 3 h 15"/>
                <a:gd name="T12" fmla="*/ 7 w 15"/>
                <a:gd name="T13" fmla="*/ 3 h 15"/>
                <a:gd name="T14" fmla="*/ 7 w 15"/>
                <a:gd name="T15" fmla="*/ 3 h 15"/>
                <a:gd name="T16" fmla="*/ 7 w 15"/>
                <a:gd name="T17" fmla="*/ 0 h 15"/>
                <a:gd name="T18" fmla="*/ 7 w 15"/>
                <a:gd name="T19" fmla="*/ 0 h 15"/>
                <a:gd name="T20" fmla="*/ 6 w 15"/>
                <a:gd name="T21" fmla="*/ 0 h 15"/>
                <a:gd name="T22" fmla="*/ 6 w 15"/>
                <a:gd name="T23" fmla="*/ 0 h 15"/>
                <a:gd name="T24" fmla="*/ 3 w 15"/>
                <a:gd name="T25" fmla="*/ 0 h 15"/>
                <a:gd name="T26" fmla="*/ 3 w 15"/>
                <a:gd name="T27" fmla="*/ 0 h 15"/>
                <a:gd name="T28" fmla="*/ 3 w 15"/>
                <a:gd name="T29" fmla="*/ 0 h 15"/>
                <a:gd name="T30" fmla="*/ 3 w 15"/>
                <a:gd name="T31" fmla="*/ 0 h 15"/>
                <a:gd name="T32" fmla="*/ 0 w 15"/>
                <a:gd name="T33" fmla="*/ 0 h 15"/>
                <a:gd name="T34" fmla="*/ 0 w 15"/>
                <a:gd name="T35" fmla="*/ 0 h 15"/>
                <a:gd name="T36" fmla="*/ 0 w 15"/>
                <a:gd name="T37" fmla="*/ 0 h 15"/>
                <a:gd name="T38" fmla="*/ 0 w 15"/>
                <a:gd name="T39" fmla="*/ 0 h 15"/>
                <a:gd name="T40" fmla="*/ 0 w 15"/>
                <a:gd name="T41" fmla="*/ 0 h 15"/>
                <a:gd name="T42" fmla="*/ 0 w 15"/>
                <a:gd name="T43" fmla="*/ 0 h 15"/>
                <a:gd name="T44" fmla="*/ 0 w 15"/>
                <a:gd name="T45" fmla="*/ 0 h 15"/>
                <a:gd name="T46" fmla="*/ 0 w 15"/>
                <a:gd name="T47" fmla="*/ 0 h 15"/>
                <a:gd name="T48" fmla="*/ 0 w 15"/>
                <a:gd name="T49" fmla="*/ 3 h 15"/>
                <a:gd name="T50" fmla="*/ 0 w 15"/>
                <a:gd name="T51" fmla="*/ 3 h 15"/>
                <a:gd name="T52" fmla="*/ 0 w 15"/>
                <a:gd name="T53" fmla="*/ 3 h 15"/>
                <a:gd name="T54" fmla="*/ 0 w 15"/>
                <a:gd name="T55" fmla="*/ 3 h 15"/>
                <a:gd name="T56" fmla="*/ 0 w 15"/>
                <a:gd name="T57" fmla="*/ 5 h 15"/>
                <a:gd name="T58" fmla="*/ 0 w 15"/>
                <a:gd name="T59" fmla="*/ 5 h 15"/>
                <a:gd name="T60" fmla="*/ 0 w 15"/>
                <a:gd name="T61" fmla="*/ 6 h 15"/>
                <a:gd name="T62" fmla="*/ 0 w 15"/>
                <a:gd name="T63" fmla="*/ 6 h 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5"/>
                <a:gd name="T98" fmla="*/ 15 w 15"/>
                <a:gd name="T99" fmla="*/ 15 h 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5">
                  <a:moveTo>
                    <a:pt x="5" y="15"/>
                  </a:moveTo>
                  <a:lnTo>
                    <a:pt x="5" y="12"/>
                  </a:lnTo>
                  <a:lnTo>
                    <a:pt x="5" y="10"/>
                  </a:lnTo>
                  <a:lnTo>
                    <a:pt x="10" y="10"/>
                  </a:lnTo>
                  <a:lnTo>
                    <a:pt x="10" y="5"/>
                  </a:lnTo>
                  <a:lnTo>
                    <a:pt x="12" y="5"/>
                  </a:lnTo>
                  <a:lnTo>
                    <a:pt x="15" y="5"/>
                  </a:lnTo>
                  <a:lnTo>
                    <a:pt x="12" y="0"/>
                  </a:lnTo>
                  <a:lnTo>
                    <a:pt x="10" y="0"/>
                  </a:lnTo>
                  <a:lnTo>
                    <a:pt x="5" y="0"/>
                  </a:lnTo>
                  <a:lnTo>
                    <a:pt x="0" y="0"/>
                  </a:lnTo>
                  <a:lnTo>
                    <a:pt x="0" y="5"/>
                  </a:lnTo>
                  <a:lnTo>
                    <a:pt x="0" y="10"/>
                  </a:lnTo>
                  <a:lnTo>
                    <a:pt x="0" y="12"/>
                  </a:lnTo>
                  <a:lnTo>
                    <a:pt x="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112" name="Freeform 69"/>
            <p:cNvSpPr>
              <a:spLocks/>
            </p:cNvSpPr>
            <p:nvPr/>
          </p:nvSpPr>
          <p:spPr bwMode="auto">
            <a:xfrm>
              <a:off x="665" y="2602"/>
              <a:ext cx="20" cy="15"/>
            </a:xfrm>
            <a:custGeom>
              <a:avLst/>
              <a:gdLst>
                <a:gd name="T0" fmla="*/ 10 w 31"/>
                <a:gd name="T1" fmla="*/ 13 h 25"/>
                <a:gd name="T2" fmla="*/ 10 w 31"/>
                <a:gd name="T3" fmla="*/ 13 h 25"/>
                <a:gd name="T4" fmla="*/ 14 w 31"/>
                <a:gd name="T5" fmla="*/ 11 h 25"/>
                <a:gd name="T6" fmla="*/ 14 w 31"/>
                <a:gd name="T7" fmla="*/ 11 h 25"/>
                <a:gd name="T8" fmla="*/ 17 w 31"/>
                <a:gd name="T9" fmla="*/ 8 h 25"/>
                <a:gd name="T10" fmla="*/ 17 w 31"/>
                <a:gd name="T11" fmla="*/ 8 h 25"/>
                <a:gd name="T12" fmla="*/ 17 w 31"/>
                <a:gd name="T13" fmla="*/ 6 h 25"/>
                <a:gd name="T14" fmla="*/ 17 w 31"/>
                <a:gd name="T15" fmla="*/ 6 h 25"/>
                <a:gd name="T16" fmla="*/ 17 w 31"/>
                <a:gd name="T17" fmla="*/ 3 h 25"/>
                <a:gd name="T18" fmla="*/ 17 w 31"/>
                <a:gd name="T19" fmla="*/ 3 h 25"/>
                <a:gd name="T20" fmla="*/ 17 w 31"/>
                <a:gd name="T21" fmla="*/ 1 h 25"/>
                <a:gd name="T22" fmla="*/ 17 w 31"/>
                <a:gd name="T23" fmla="*/ 1 h 25"/>
                <a:gd name="T24" fmla="*/ 14 w 31"/>
                <a:gd name="T25" fmla="*/ 0 h 25"/>
                <a:gd name="T26" fmla="*/ 14 w 31"/>
                <a:gd name="T27" fmla="*/ 0 h 25"/>
                <a:gd name="T28" fmla="*/ 10 w 31"/>
                <a:gd name="T29" fmla="*/ 0 h 25"/>
                <a:gd name="T30" fmla="*/ 10 w 31"/>
                <a:gd name="T31" fmla="*/ 0 h 25"/>
                <a:gd name="T32" fmla="*/ 6 w 31"/>
                <a:gd name="T33" fmla="*/ 0 h 25"/>
                <a:gd name="T34" fmla="*/ 5 w 31"/>
                <a:gd name="T35" fmla="*/ 0 h 25"/>
                <a:gd name="T36" fmla="*/ 1 w 31"/>
                <a:gd name="T37" fmla="*/ 0 h 25"/>
                <a:gd name="T38" fmla="*/ 1 w 31"/>
                <a:gd name="T39" fmla="*/ 0 h 25"/>
                <a:gd name="T40" fmla="*/ 0 w 31"/>
                <a:gd name="T41" fmla="*/ 1 h 25"/>
                <a:gd name="T42" fmla="*/ 0 w 31"/>
                <a:gd name="T43" fmla="*/ 1 h 25"/>
                <a:gd name="T44" fmla="*/ 0 w 31"/>
                <a:gd name="T45" fmla="*/ 3 h 25"/>
                <a:gd name="T46" fmla="*/ 0 w 31"/>
                <a:gd name="T47" fmla="*/ 3 h 25"/>
                <a:gd name="T48" fmla="*/ 0 w 31"/>
                <a:gd name="T49" fmla="*/ 6 h 25"/>
                <a:gd name="T50" fmla="*/ 0 w 31"/>
                <a:gd name="T51" fmla="*/ 6 h 25"/>
                <a:gd name="T52" fmla="*/ 0 w 31"/>
                <a:gd name="T53" fmla="*/ 8 h 25"/>
                <a:gd name="T54" fmla="*/ 0 w 31"/>
                <a:gd name="T55" fmla="*/ 8 h 25"/>
                <a:gd name="T56" fmla="*/ 1 w 31"/>
                <a:gd name="T57" fmla="*/ 11 h 25"/>
                <a:gd name="T58" fmla="*/ 1 w 31"/>
                <a:gd name="T59" fmla="*/ 11 h 25"/>
                <a:gd name="T60" fmla="*/ 5 w 31"/>
                <a:gd name="T61" fmla="*/ 13 h 25"/>
                <a:gd name="T62" fmla="*/ 6 w 31"/>
                <a:gd name="T63" fmla="*/ 13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25"/>
                <a:gd name="T98" fmla="*/ 31 w 31"/>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25">
                  <a:moveTo>
                    <a:pt x="16" y="25"/>
                  </a:moveTo>
                  <a:lnTo>
                    <a:pt x="16" y="22"/>
                  </a:lnTo>
                  <a:lnTo>
                    <a:pt x="21" y="22"/>
                  </a:lnTo>
                  <a:lnTo>
                    <a:pt x="21" y="19"/>
                  </a:lnTo>
                  <a:lnTo>
                    <a:pt x="26" y="19"/>
                  </a:lnTo>
                  <a:lnTo>
                    <a:pt x="26" y="14"/>
                  </a:lnTo>
                  <a:lnTo>
                    <a:pt x="27" y="14"/>
                  </a:lnTo>
                  <a:lnTo>
                    <a:pt x="27" y="10"/>
                  </a:lnTo>
                  <a:lnTo>
                    <a:pt x="31" y="10"/>
                  </a:lnTo>
                  <a:lnTo>
                    <a:pt x="27" y="5"/>
                  </a:lnTo>
                  <a:lnTo>
                    <a:pt x="26" y="2"/>
                  </a:lnTo>
                  <a:lnTo>
                    <a:pt x="21" y="0"/>
                  </a:lnTo>
                  <a:lnTo>
                    <a:pt x="16" y="0"/>
                  </a:lnTo>
                  <a:lnTo>
                    <a:pt x="10" y="0"/>
                  </a:lnTo>
                  <a:lnTo>
                    <a:pt x="7" y="0"/>
                  </a:lnTo>
                  <a:lnTo>
                    <a:pt x="2" y="0"/>
                  </a:lnTo>
                  <a:lnTo>
                    <a:pt x="2" y="2"/>
                  </a:lnTo>
                  <a:lnTo>
                    <a:pt x="0" y="2"/>
                  </a:lnTo>
                  <a:lnTo>
                    <a:pt x="0" y="5"/>
                  </a:lnTo>
                  <a:lnTo>
                    <a:pt x="0" y="10"/>
                  </a:lnTo>
                  <a:lnTo>
                    <a:pt x="0" y="14"/>
                  </a:lnTo>
                  <a:lnTo>
                    <a:pt x="2" y="19"/>
                  </a:lnTo>
                  <a:lnTo>
                    <a:pt x="7" y="22"/>
                  </a:lnTo>
                  <a:lnTo>
                    <a:pt x="10" y="22"/>
                  </a:lnTo>
                  <a:lnTo>
                    <a:pt x="16"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113" name="Freeform 70"/>
            <p:cNvSpPr>
              <a:spLocks/>
            </p:cNvSpPr>
            <p:nvPr/>
          </p:nvSpPr>
          <p:spPr bwMode="auto">
            <a:xfrm>
              <a:off x="653" y="2561"/>
              <a:ext cx="89" cy="33"/>
            </a:xfrm>
            <a:custGeom>
              <a:avLst/>
              <a:gdLst>
                <a:gd name="T0" fmla="*/ 45 w 139"/>
                <a:gd name="T1" fmla="*/ 31 h 57"/>
                <a:gd name="T2" fmla="*/ 53 w 139"/>
                <a:gd name="T3" fmla="*/ 31 h 57"/>
                <a:gd name="T4" fmla="*/ 63 w 139"/>
                <a:gd name="T5" fmla="*/ 28 h 57"/>
                <a:gd name="T6" fmla="*/ 70 w 139"/>
                <a:gd name="T7" fmla="*/ 28 h 57"/>
                <a:gd name="T8" fmla="*/ 76 w 139"/>
                <a:gd name="T9" fmla="*/ 25 h 57"/>
                <a:gd name="T10" fmla="*/ 81 w 139"/>
                <a:gd name="T11" fmla="*/ 23 h 57"/>
                <a:gd name="T12" fmla="*/ 85 w 139"/>
                <a:gd name="T13" fmla="*/ 20 h 57"/>
                <a:gd name="T14" fmla="*/ 87 w 139"/>
                <a:gd name="T15" fmla="*/ 18 h 57"/>
                <a:gd name="T16" fmla="*/ 87 w 139"/>
                <a:gd name="T17" fmla="*/ 15 h 57"/>
                <a:gd name="T18" fmla="*/ 85 w 139"/>
                <a:gd name="T19" fmla="*/ 10 h 57"/>
                <a:gd name="T20" fmla="*/ 81 w 139"/>
                <a:gd name="T21" fmla="*/ 7 h 57"/>
                <a:gd name="T22" fmla="*/ 76 w 139"/>
                <a:gd name="T23" fmla="*/ 5 h 57"/>
                <a:gd name="T24" fmla="*/ 70 w 139"/>
                <a:gd name="T25" fmla="*/ 2 h 57"/>
                <a:gd name="T26" fmla="*/ 63 w 139"/>
                <a:gd name="T27" fmla="*/ 1 h 57"/>
                <a:gd name="T28" fmla="*/ 53 w 139"/>
                <a:gd name="T29" fmla="*/ 0 h 57"/>
                <a:gd name="T30" fmla="*/ 45 w 139"/>
                <a:gd name="T31" fmla="*/ 0 h 57"/>
                <a:gd name="T32" fmla="*/ 36 w 139"/>
                <a:gd name="T33" fmla="*/ 0 h 57"/>
                <a:gd name="T34" fmla="*/ 28 w 139"/>
                <a:gd name="T35" fmla="*/ 0 h 57"/>
                <a:gd name="T36" fmla="*/ 20 w 139"/>
                <a:gd name="T37" fmla="*/ 1 h 57"/>
                <a:gd name="T38" fmla="*/ 14 w 139"/>
                <a:gd name="T39" fmla="*/ 2 h 57"/>
                <a:gd name="T40" fmla="*/ 8 w 139"/>
                <a:gd name="T41" fmla="*/ 5 h 57"/>
                <a:gd name="T42" fmla="*/ 2 w 139"/>
                <a:gd name="T43" fmla="*/ 7 h 57"/>
                <a:gd name="T44" fmla="*/ 0 w 139"/>
                <a:gd name="T45" fmla="*/ 10 h 57"/>
                <a:gd name="T46" fmla="*/ 0 w 139"/>
                <a:gd name="T47" fmla="*/ 15 h 57"/>
                <a:gd name="T48" fmla="*/ 0 w 139"/>
                <a:gd name="T49" fmla="*/ 18 h 57"/>
                <a:gd name="T50" fmla="*/ 0 w 139"/>
                <a:gd name="T51" fmla="*/ 20 h 57"/>
                <a:gd name="T52" fmla="*/ 2 w 139"/>
                <a:gd name="T53" fmla="*/ 23 h 57"/>
                <a:gd name="T54" fmla="*/ 8 w 139"/>
                <a:gd name="T55" fmla="*/ 25 h 57"/>
                <a:gd name="T56" fmla="*/ 14 w 139"/>
                <a:gd name="T57" fmla="*/ 28 h 57"/>
                <a:gd name="T58" fmla="*/ 20 w 139"/>
                <a:gd name="T59" fmla="*/ 28 h 57"/>
                <a:gd name="T60" fmla="*/ 28 w 139"/>
                <a:gd name="T61" fmla="*/ 31 h 57"/>
                <a:gd name="T62" fmla="*/ 36 w 139"/>
                <a:gd name="T63" fmla="*/ 31 h 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9"/>
                <a:gd name="T97" fmla="*/ 0 h 57"/>
                <a:gd name="T98" fmla="*/ 139 w 139"/>
                <a:gd name="T99" fmla="*/ 57 h 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9" h="57">
                  <a:moveTo>
                    <a:pt x="66" y="57"/>
                  </a:moveTo>
                  <a:lnTo>
                    <a:pt x="71" y="53"/>
                  </a:lnTo>
                  <a:lnTo>
                    <a:pt x="78" y="53"/>
                  </a:lnTo>
                  <a:lnTo>
                    <a:pt x="83" y="53"/>
                  </a:lnTo>
                  <a:lnTo>
                    <a:pt x="93" y="53"/>
                  </a:lnTo>
                  <a:lnTo>
                    <a:pt x="99" y="48"/>
                  </a:lnTo>
                  <a:lnTo>
                    <a:pt x="104" y="48"/>
                  </a:lnTo>
                  <a:lnTo>
                    <a:pt x="109" y="48"/>
                  </a:lnTo>
                  <a:lnTo>
                    <a:pt x="117" y="48"/>
                  </a:lnTo>
                  <a:lnTo>
                    <a:pt x="119" y="43"/>
                  </a:lnTo>
                  <a:lnTo>
                    <a:pt x="124" y="43"/>
                  </a:lnTo>
                  <a:lnTo>
                    <a:pt x="127" y="40"/>
                  </a:lnTo>
                  <a:lnTo>
                    <a:pt x="133" y="40"/>
                  </a:lnTo>
                  <a:lnTo>
                    <a:pt x="133" y="35"/>
                  </a:lnTo>
                  <a:lnTo>
                    <a:pt x="136" y="35"/>
                  </a:lnTo>
                  <a:lnTo>
                    <a:pt x="136" y="31"/>
                  </a:lnTo>
                  <a:lnTo>
                    <a:pt x="139" y="31"/>
                  </a:lnTo>
                  <a:lnTo>
                    <a:pt x="136" y="26"/>
                  </a:lnTo>
                  <a:lnTo>
                    <a:pt x="136" y="23"/>
                  </a:lnTo>
                  <a:lnTo>
                    <a:pt x="133" y="17"/>
                  </a:lnTo>
                  <a:lnTo>
                    <a:pt x="127" y="12"/>
                  </a:lnTo>
                  <a:lnTo>
                    <a:pt x="124" y="12"/>
                  </a:lnTo>
                  <a:lnTo>
                    <a:pt x="119" y="9"/>
                  </a:lnTo>
                  <a:lnTo>
                    <a:pt x="117" y="9"/>
                  </a:lnTo>
                  <a:lnTo>
                    <a:pt x="109" y="4"/>
                  </a:lnTo>
                  <a:lnTo>
                    <a:pt x="104" y="4"/>
                  </a:lnTo>
                  <a:lnTo>
                    <a:pt x="99" y="2"/>
                  </a:lnTo>
                  <a:lnTo>
                    <a:pt x="93" y="2"/>
                  </a:lnTo>
                  <a:lnTo>
                    <a:pt x="83" y="0"/>
                  </a:lnTo>
                  <a:lnTo>
                    <a:pt x="78" y="0"/>
                  </a:lnTo>
                  <a:lnTo>
                    <a:pt x="71" y="0"/>
                  </a:lnTo>
                  <a:lnTo>
                    <a:pt x="66" y="0"/>
                  </a:lnTo>
                  <a:lnTo>
                    <a:pt x="56" y="0"/>
                  </a:lnTo>
                  <a:lnTo>
                    <a:pt x="51" y="0"/>
                  </a:lnTo>
                  <a:lnTo>
                    <a:pt x="44" y="0"/>
                  </a:lnTo>
                  <a:lnTo>
                    <a:pt x="39" y="2"/>
                  </a:lnTo>
                  <a:lnTo>
                    <a:pt x="32" y="2"/>
                  </a:lnTo>
                  <a:lnTo>
                    <a:pt x="27" y="4"/>
                  </a:lnTo>
                  <a:lnTo>
                    <a:pt x="22" y="4"/>
                  </a:lnTo>
                  <a:lnTo>
                    <a:pt x="19" y="9"/>
                  </a:lnTo>
                  <a:lnTo>
                    <a:pt x="13" y="9"/>
                  </a:lnTo>
                  <a:lnTo>
                    <a:pt x="8" y="12"/>
                  </a:lnTo>
                  <a:lnTo>
                    <a:pt x="3" y="12"/>
                  </a:lnTo>
                  <a:lnTo>
                    <a:pt x="3" y="17"/>
                  </a:lnTo>
                  <a:lnTo>
                    <a:pt x="0" y="17"/>
                  </a:lnTo>
                  <a:lnTo>
                    <a:pt x="0" y="23"/>
                  </a:lnTo>
                  <a:lnTo>
                    <a:pt x="0" y="26"/>
                  </a:lnTo>
                  <a:lnTo>
                    <a:pt x="0" y="31"/>
                  </a:lnTo>
                  <a:lnTo>
                    <a:pt x="0" y="35"/>
                  </a:lnTo>
                  <a:lnTo>
                    <a:pt x="3" y="40"/>
                  </a:lnTo>
                  <a:lnTo>
                    <a:pt x="8" y="43"/>
                  </a:lnTo>
                  <a:lnTo>
                    <a:pt x="13" y="43"/>
                  </a:lnTo>
                  <a:lnTo>
                    <a:pt x="19" y="48"/>
                  </a:lnTo>
                  <a:lnTo>
                    <a:pt x="22" y="48"/>
                  </a:lnTo>
                  <a:lnTo>
                    <a:pt x="27" y="48"/>
                  </a:lnTo>
                  <a:lnTo>
                    <a:pt x="32" y="48"/>
                  </a:lnTo>
                  <a:lnTo>
                    <a:pt x="39" y="53"/>
                  </a:lnTo>
                  <a:lnTo>
                    <a:pt x="44" y="53"/>
                  </a:lnTo>
                  <a:lnTo>
                    <a:pt x="51" y="53"/>
                  </a:lnTo>
                  <a:lnTo>
                    <a:pt x="56" y="53"/>
                  </a:lnTo>
                  <a:lnTo>
                    <a:pt x="66"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114" name="Freeform 71"/>
            <p:cNvSpPr>
              <a:spLocks/>
            </p:cNvSpPr>
            <p:nvPr/>
          </p:nvSpPr>
          <p:spPr bwMode="auto">
            <a:xfrm>
              <a:off x="653" y="2448"/>
              <a:ext cx="89" cy="34"/>
            </a:xfrm>
            <a:custGeom>
              <a:avLst/>
              <a:gdLst>
                <a:gd name="T0" fmla="*/ 45 w 139"/>
                <a:gd name="T1" fmla="*/ 32 h 58"/>
                <a:gd name="T2" fmla="*/ 53 w 139"/>
                <a:gd name="T3" fmla="*/ 32 h 58"/>
                <a:gd name="T4" fmla="*/ 63 w 139"/>
                <a:gd name="T5" fmla="*/ 29 h 58"/>
                <a:gd name="T6" fmla="*/ 70 w 139"/>
                <a:gd name="T7" fmla="*/ 29 h 58"/>
                <a:gd name="T8" fmla="*/ 76 w 139"/>
                <a:gd name="T9" fmla="*/ 26 h 58"/>
                <a:gd name="T10" fmla="*/ 81 w 139"/>
                <a:gd name="T11" fmla="*/ 24 h 58"/>
                <a:gd name="T12" fmla="*/ 85 w 139"/>
                <a:gd name="T13" fmla="*/ 21 h 58"/>
                <a:gd name="T14" fmla="*/ 87 w 139"/>
                <a:gd name="T15" fmla="*/ 18 h 58"/>
                <a:gd name="T16" fmla="*/ 87 w 139"/>
                <a:gd name="T17" fmla="*/ 15 h 58"/>
                <a:gd name="T18" fmla="*/ 85 w 139"/>
                <a:gd name="T19" fmla="*/ 9 h 58"/>
                <a:gd name="T20" fmla="*/ 81 w 139"/>
                <a:gd name="T21" fmla="*/ 6 h 58"/>
                <a:gd name="T22" fmla="*/ 76 w 139"/>
                <a:gd name="T23" fmla="*/ 4 h 58"/>
                <a:gd name="T24" fmla="*/ 70 w 139"/>
                <a:gd name="T25" fmla="*/ 1 h 58"/>
                <a:gd name="T26" fmla="*/ 63 w 139"/>
                <a:gd name="T27" fmla="*/ 0 h 58"/>
                <a:gd name="T28" fmla="*/ 53 w 139"/>
                <a:gd name="T29" fmla="*/ 0 h 58"/>
                <a:gd name="T30" fmla="*/ 45 w 139"/>
                <a:gd name="T31" fmla="*/ 0 h 58"/>
                <a:gd name="T32" fmla="*/ 36 w 139"/>
                <a:gd name="T33" fmla="*/ 0 h 58"/>
                <a:gd name="T34" fmla="*/ 28 w 139"/>
                <a:gd name="T35" fmla="*/ 0 h 58"/>
                <a:gd name="T36" fmla="*/ 20 w 139"/>
                <a:gd name="T37" fmla="*/ 0 h 58"/>
                <a:gd name="T38" fmla="*/ 14 w 139"/>
                <a:gd name="T39" fmla="*/ 1 h 58"/>
                <a:gd name="T40" fmla="*/ 8 w 139"/>
                <a:gd name="T41" fmla="*/ 4 h 58"/>
                <a:gd name="T42" fmla="*/ 2 w 139"/>
                <a:gd name="T43" fmla="*/ 6 h 58"/>
                <a:gd name="T44" fmla="*/ 0 w 139"/>
                <a:gd name="T45" fmla="*/ 9 h 58"/>
                <a:gd name="T46" fmla="*/ 0 w 139"/>
                <a:gd name="T47" fmla="*/ 15 h 58"/>
                <a:gd name="T48" fmla="*/ 0 w 139"/>
                <a:gd name="T49" fmla="*/ 18 h 58"/>
                <a:gd name="T50" fmla="*/ 0 w 139"/>
                <a:gd name="T51" fmla="*/ 21 h 58"/>
                <a:gd name="T52" fmla="*/ 2 w 139"/>
                <a:gd name="T53" fmla="*/ 24 h 58"/>
                <a:gd name="T54" fmla="*/ 8 w 139"/>
                <a:gd name="T55" fmla="*/ 26 h 58"/>
                <a:gd name="T56" fmla="*/ 14 w 139"/>
                <a:gd name="T57" fmla="*/ 29 h 58"/>
                <a:gd name="T58" fmla="*/ 20 w 139"/>
                <a:gd name="T59" fmla="*/ 29 h 58"/>
                <a:gd name="T60" fmla="*/ 28 w 139"/>
                <a:gd name="T61" fmla="*/ 32 h 58"/>
                <a:gd name="T62" fmla="*/ 36 w 139"/>
                <a:gd name="T63" fmla="*/ 32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9"/>
                <a:gd name="T97" fmla="*/ 0 h 58"/>
                <a:gd name="T98" fmla="*/ 139 w 139"/>
                <a:gd name="T99" fmla="*/ 58 h 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9" h="58">
                  <a:moveTo>
                    <a:pt x="66" y="58"/>
                  </a:moveTo>
                  <a:lnTo>
                    <a:pt x="71" y="55"/>
                  </a:lnTo>
                  <a:lnTo>
                    <a:pt x="78" y="55"/>
                  </a:lnTo>
                  <a:lnTo>
                    <a:pt x="83" y="55"/>
                  </a:lnTo>
                  <a:lnTo>
                    <a:pt x="93" y="55"/>
                  </a:lnTo>
                  <a:lnTo>
                    <a:pt x="99" y="50"/>
                  </a:lnTo>
                  <a:lnTo>
                    <a:pt x="104" y="50"/>
                  </a:lnTo>
                  <a:lnTo>
                    <a:pt x="109" y="50"/>
                  </a:lnTo>
                  <a:lnTo>
                    <a:pt x="117" y="50"/>
                  </a:lnTo>
                  <a:lnTo>
                    <a:pt x="119" y="44"/>
                  </a:lnTo>
                  <a:lnTo>
                    <a:pt x="124" y="44"/>
                  </a:lnTo>
                  <a:lnTo>
                    <a:pt x="127" y="41"/>
                  </a:lnTo>
                  <a:lnTo>
                    <a:pt x="133" y="41"/>
                  </a:lnTo>
                  <a:lnTo>
                    <a:pt x="133" y="36"/>
                  </a:lnTo>
                  <a:lnTo>
                    <a:pt x="136" y="36"/>
                  </a:lnTo>
                  <a:lnTo>
                    <a:pt x="136" y="31"/>
                  </a:lnTo>
                  <a:lnTo>
                    <a:pt x="139" y="31"/>
                  </a:lnTo>
                  <a:lnTo>
                    <a:pt x="136" y="26"/>
                  </a:lnTo>
                  <a:lnTo>
                    <a:pt x="136" y="21"/>
                  </a:lnTo>
                  <a:lnTo>
                    <a:pt x="133" y="16"/>
                  </a:lnTo>
                  <a:lnTo>
                    <a:pt x="127" y="10"/>
                  </a:lnTo>
                  <a:lnTo>
                    <a:pt x="124" y="10"/>
                  </a:lnTo>
                  <a:lnTo>
                    <a:pt x="119" y="7"/>
                  </a:lnTo>
                  <a:lnTo>
                    <a:pt x="117" y="7"/>
                  </a:lnTo>
                  <a:lnTo>
                    <a:pt x="109" y="2"/>
                  </a:lnTo>
                  <a:lnTo>
                    <a:pt x="104" y="2"/>
                  </a:lnTo>
                  <a:lnTo>
                    <a:pt x="99" y="0"/>
                  </a:lnTo>
                  <a:lnTo>
                    <a:pt x="93" y="0"/>
                  </a:lnTo>
                  <a:lnTo>
                    <a:pt x="83" y="0"/>
                  </a:lnTo>
                  <a:lnTo>
                    <a:pt x="78" y="0"/>
                  </a:lnTo>
                  <a:lnTo>
                    <a:pt x="71" y="0"/>
                  </a:lnTo>
                  <a:lnTo>
                    <a:pt x="66" y="0"/>
                  </a:lnTo>
                  <a:lnTo>
                    <a:pt x="56" y="0"/>
                  </a:lnTo>
                  <a:lnTo>
                    <a:pt x="51" y="0"/>
                  </a:lnTo>
                  <a:lnTo>
                    <a:pt x="44" y="0"/>
                  </a:lnTo>
                  <a:lnTo>
                    <a:pt x="39" y="0"/>
                  </a:lnTo>
                  <a:lnTo>
                    <a:pt x="32" y="0"/>
                  </a:lnTo>
                  <a:lnTo>
                    <a:pt x="27" y="2"/>
                  </a:lnTo>
                  <a:lnTo>
                    <a:pt x="22" y="2"/>
                  </a:lnTo>
                  <a:lnTo>
                    <a:pt x="19" y="7"/>
                  </a:lnTo>
                  <a:lnTo>
                    <a:pt x="13" y="7"/>
                  </a:lnTo>
                  <a:lnTo>
                    <a:pt x="8" y="10"/>
                  </a:lnTo>
                  <a:lnTo>
                    <a:pt x="3" y="10"/>
                  </a:lnTo>
                  <a:lnTo>
                    <a:pt x="3" y="16"/>
                  </a:lnTo>
                  <a:lnTo>
                    <a:pt x="0" y="16"/>
                  </a:lnTo>
                  <a:lnTo>
                    <a:pt x="0" y="21"/>
                  </a:lnTo>
                  <a:lnTo>
                    <a:pt x="0" y="26"/>
                  </a:lnTo>
                  <a:lnTo>
                    <a:pt x="0" y="31"/>
                  </a:lnTo>
                  <a:lnTo>
                    <a:pt x="0" y="36"/>
                  </a:lnTo>
                  <a:lnTo>
                    <a:pt x="3" y="41"/>
                  </a:lnTo>
                  <a:lnTo>
                    <a:pt x="8" y="44"/>
                  </a:lnTo>
                  <a:lnTo>
                    <a:pt x="13" y="44"/>
                  </a:lnTo>
                  <a:lnTo>
                    <a:pt x="19" y="50"/>
                  </a:lnTo>
                  <a:lnTo>
                    <a:pt x="22" y="50"/>
                  </a:lnTo>
                  <a:lnTo>
                    <a:pt x="27" y="50"/>
                  </a:lnTo>
                  <a:lnTo>
                    <a:pt x="32" y="50"/>
                  </a:lnTo>
                  <a:lnTo>
                    <a:pt x="39" y="55"/>
                  </a:lnTo>
                  <a:lnTo>
                    <a:pt x="44" y="55"/>
                  </a:lnTo>
                  <a:lnTo>
                    <a:pt x="51" y="55"/>
                  </a:lnTo>
                  <a:lnTo>
                    <a:pt x="56" y="55"/>
                  </a:lnTo>
                  <a:lnTo>
                    <a:pt x="66"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115" name="Freeform 72"/>
            <p:cNvSpPr>
              <a:spLocks/>
            </p:cNvSpPr>
            <p:nvPr/>
          </p:nvSpPr>
          <p:spPr bwMode="auto">
            <a:xfrm>
              <a:off x="635" y="2515"/>
              <a:ext cx="120" cy="46"/>
            </a:xfrm>
            <a:custGeom>
              <a:avLst/>
              <a:gdLst>
                <a:gd name="T0" fmla="*/ 63 w 187"/>
                <a:gd name="T1" fmla="*/ 44 h 78"/>
                <a:gd name="T2" fmla="*/ 75 w 187"/>
                <a:gd name="T3" fmla="*/ 43 h 78"/>
                <a:gd name="T4" fmla="*/ 85 w 187"/>
                <a:gd name="T5" fmla="*/ 40 h 78"/>
                <a:gd name="T6" fmla="*/ 95 w 187"/>
                <a:gd name="T7" fmla="*/ 40 h 78"/>
                <a:gd name="T8" fmla="*/ 105 w 187"/>
                <a:gd name="T9" fmla="*/ 36 h 78"/>
                <a:gd name="T10" fmla="*/ 111 w 187"/>
                <a:gd name="T11" fmla="*/ 31 h 78"/>
                <a:gd name="T12" fmla="*/ 114 w 187"/>
                <a:gd name="T13" fmla="*/ 28 h 78"/>
                <a:gd name="T14" fmla="*/ 117 w 187"/>
                <a:gd name="T15" fmla="*/ 24 h 78"/>
                <a:gd name="T16" fmla="*/ 117 w 187"/>
                <a:gd name="T17" fmla="*/ 21 h 78"/>
                <a:gd name="T18" fmla="*/ 114 w 187"/>
                <a:gd name="T19" fmla="*/ 15 h 78"/>
                <a:gd name="T20" fmla="*/ 111 w 187"/>
                <a:gd name="T21" fmla="*/ 12 h 78"/>
                <a:gd name="T22" fmla="*/ 105 w 187"/>
                <a:gd name="T23" fmla="*/ 7 h 78"/>
                <a:gd name="T24" fmla="*/ 95 w 187"/>
                <a:gd name="T25" fmla="*/ 4 h 78"/>
                <a:gd name="T26" fmla="*/ 85 w 187"/>
                <a:gd name="T27" fmla="*/ 1 h 78"/>
                <a:gd name="T28" fmla="*/ 75 w 187"/>
                <a:gd name="T29" fmla="*/ 0 h 78"/>
                <a:gd name="T30" fmla="*/ 63 w 187"/>
                <a:gd name="T31" fmla="*/ 0 h 78"/>
                <a:gd name="T32" fmla="*/ 53 w 187"/>
                <a:gd name="T33" fmla="*/ 0 h 78"/>
                <a:gd name="T34" fmla="*/ 40 w 187"/>
                <a:gd name="T35" fmla="*/ 0 h 78"/>
                <a:gd name="T36" fmla="*/ 30 w 187"/>
                <a:gd name="T37" fmla="*/ 1 h 78"/>
                <a:gd name="T38" fmla="*/ 21 w 187"/>
                <a:gd name="T39" fmla="*/ 4 h 78"/>
                <a:gd name="T40" fmla="*/ 13 w 187"/>
                <a:gd name="T41" fmla="*/ 7 h 78"/>
                <a:gd name="T42" fmla="*/ 6 w 187"/>
                <a:gd name="T43" fmla="*/ 12 h 78"/>
                <a:gd name="T44" fmla="*/ 1 w 187"/>
                <a:gd name="T45" fmla="*/ 15 h 78"/>
                <a:gd name="T46" fmla="*/ 0 w 187"/>
                <a:gd name="T47" fmla="*/ 21 h 78"/>
                <a:gd name="T48" fmla="*/ 0 w 187"/>
                <a:gd name="T49" fmla="*/ 24 h 78"/>
                <a:gd name="T50" fmla="*/ 1 w 187"/>
                <a:gd name="T51" fmla="*/ 28 h 78"/>
                <a:gd name="T52" fmla="*/ 6 w 187"/>
                <a:gd name="T53" fmla="*/ 31 h 78"/>
                <a:gd name="T54" fmla="*/ 13 w 187"/>
                <a:gd name="T55" fmla="*/ 36 h 78"/>
                <a:gd name="T56" fmla="*/ 21 w 187"/>
                <a:gd name="T57" fmla="*/ 40 h 78"/>
                <a:gd name="T58" fmla="*/ 30 w 187"/>
                <a:gd name="T59" fmla="*/ 40 h 78"/>
                <a:gd name="T60" fmla="*/ 40 w 187"/>
                <a:gd name="T61" fmla="*/ 43 h 78"/>
                <a:gd name="T62" fmla="*/ 53 w 187"/>
                <a:gd name="T63" fmla="*/ 44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
                <a:gd name="T97" fmla="*/ 0 h 78"/>
                <a:gd name="T98" fmla="*/ 187 w 187"/>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 h="78">
                  <a:moveTo>
                    <a:pt x="93" y="78"/>
                  </a:moveTo>
                  <a:lnTo>
                    <a:pt x="98" y="75"/>
                  </a:lnTo>
                  <a:lnTo>
                    <a:pt x="109" y="75"/>
                  </a:lnTo>
                  <a:lnTo>
                    <a:pt x="117" y="73"/>
                  </a:lnTo>
                  <a:lnTo>
                    <a:pt x="127" y="73"/>
                  </a:lnTo>
                  <a:lnTo>
                    <a:pt x="132" y="68"/>
                  </a:lnTo>
                  <a:lnTo>
                    <a:pt x="143" y="68"/>
                  </a:lnTo>
                  <a:lnTo>
                    <a:pt x="148" y="67"/>
                  </a:lnTo>
                  <a:lnTo>
                    <a:pt x="158" y="67"/>
                  </a:lnTo>
                  <a:lnTo>
                    <a:pt x="163" y="61"/>
                  </a:lnTo>
                  <a:lnTo>
                    <a:pt x="168" y="58"/>
                  </a:lnTo>
                  <a:lnTo>
                    <a:pt x="173" y="53"/>
                  </a:lnTo>
                  <a:lnTo>
                    <a:pt x="178" y="53"/>
                  </a:lnTo>
                  <a:lnTo>
                    <a:pt x="178" y="48"/>
                  </a:lnTo>
                  <a:lnTo>
                    <a:pt x="183" y="46"/>
                  </a:lnTo>
                  <a:lnTo>
                    <a:pt x="183" y="41"/>
                  </a:lnTo>
                  <a:lnTo>
                    <a:pt x="187" y="41"/>
                  </a:lnTo>
                  <a:lnTo>
                    <a:pt x="183" y="36"/>
                  </a:lnTo>
                  <a:lnTo>
                    <a:pt x="183" y="31"/>
                  </a:lnTo>
                  <a:lnTo>
                    <a:pt x="178" y="26"/>
                  </a:lnTo>
                  <a:lnTo>
                    <a:pt x="173" y="21"/>
                  </a:lnTo>
                  <a:lnTo>
                    <a:pt x="168" y="17"/>
                  </a:lnTo>
                  <a:lnTo>
                    <a:pt x="163" y="12"/>
                  </a:lnTo>
                  <a:lnTo>
                    <a:pt x="158" y="12"/>
                  </a:lnTo>
                  <a:lnTo>
                    <a:pt x="148" y="7"/>
                  </a:lnTo>
                  <a:lnTo>
                    <a:pt x="143" y="7"/>
                  </a:lnTo>
                  <a:lnTo>
                    <a:pt x="132" y="2"/>
                  </a:lnTo>
                  <a:lnTo>
                    <a:pt x="127" y="2"/>
                  </a:lnTo>
                  <a:lnTo>
                    <a:pt x="117" y="0"/>
                  </a:lnTo>
                  <a:lnTo>
                    <a:pt x="109" y="0"/>
                  </a:lnTo>
                  <a:lnTo>
                    <a:pt x="98" y="0"/>
                  </a:lnTo>
                  <a:lnTo>
                    <a:pt x="93" y="0"/>
                  </a:lnTo>
                  <a:lnTo>
                    <a:pt x="83" y="0"/>
                  </a:lnTo>
                  <a:lnTo>
                    <a:pt x="73" y="0"/>
                  </a:lnTo>
                  <a:lnTo>
                    <a:pt x="63" y="0"/>
                  </a:lnTo>
                  <a:lnTo>
                    <a:pt x="56" y="2"/>
                  </a:lnTo>
                  <a:lnTo>
                    <a:pt x="46" y="2"/>
                  </a:lnTo>
                  <a:lnTo>
                    <a:pt x="40" y="7"/>
                  </a:lnTo>
                  <a:lnTo>
                    <a:pt x="32" y="7"/>
                  </a:lnTo>
                  <a:lnTo>
                    <a:pt x="27" y="12"/>
                  </a:lnTo>
                  <a:lnTo>
                    <a:pt x="20" y="12"/>
                  </a:lnTo>
                  <a:lnTo>
                    <a:pt x="15" y="17"/>
                  </a:lnTo>
                  <a:lnTo>
                    <a:pt x="10" y="21"/>
                  </a:lnTo>
                  <a:lnTo>
                    <a:pt x="6" y="26"/>
                  </a:lnTo>
                  <a:lnTo>
                    <a:pt x="1" y="26"/>
                  </a:lnTo>
                  <a:lnTo>
                    <a:pt x="0" y="31"/>
                  </a:lnTo>
                  <a:lnTo>
                    <a:pt x="0" y="36"/>
                  </a:lnTo>
                  <a:lnTo>
                    <a:pt x="0" y="41"/>
                  </a:lnTo>
                  <a:lnTo>
                    <a:pt x="0" y="46"/>
                  </a:lnTo>
                  <a:lnTo>
                    <a:pt x="1" y="48"/>
                  </a:lnTo>
                  <a:lnTo>
                    <a:pt x="6" y="53"/>
                  </a:lnTo>
                  <a:lnTo>
                    <a:pt x="10" y="53"/>
                  </a:lnTo>
                  <a:lnTo>
                    <a:pt x="15" y="58"/>
                  </a:lnTo>
                  <a:lnTo>
                    <a:pt x="20" y="61"/>
                  </a:lnTo>
                  <a:lnTo>
                    <a:pt x="27" y="67"/>
                  </a:lnTo>
                  <a:lnTo>
                    <a:pt x="32" y="67"/>
                  </a:lnTo>
                  <a:lnTo>
                    <a:pt x="40" y="68"/>
                  </a:lnTo>
                  <a:lnTo>
                    <a:pt x="46" y="68"/>
                  </a:lnTo>
                  <a:lnTo>
                    <a:pt x="56" y="73"/>
                  </a:lnTo>
                  <a:lnTo>
                    <a:pt x="63" y="73"/>
                  </a:lnTo>
                  <a:lnTo>
                    <a:pt x="73" y="75"/>
                  </a:lnTo>
                  <a:lnTo>
                    <a:pt x="83" y="75"/>
                  </a:lnTo>
                  <a:lnTo>
                    <a:pt x="93"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116" name="Freeform 73"/>
            <p:cNvSpPr>
              <a:spLocks/>
            </p:cNvSpPr>
            <p:nvPr/>
          </p:nvSpPr>
          <p:spPr bwMode="auto">
            <a:xfrm>
              <a:off x="641" y="2479"/>
              <a:ext cx="108" cy="38"/>
            </a:xfrm>
            <a:custGeom>
              <a:avLst/>
              <a:gdLst>
                <a:gd name="T0" fmla="*/ 57 w 167"/>
                <a:gd name="T1" fmla="*/ 36 h 66"/>
                <a:gd name="T2" fmla="*/ 67 w 167"/>
                <a:gd name="T3" fmla="*/ 35 h 66"/>
                <a:gd name="T4" fmla="*/ 77 w 167"/>
                <a:gd name="T5" fmla="*/ 32 h 66"/>
                <a:gd name="T6" fmla="*/ 85 w 167"/>
                <a:gd name="T7" fmla="*/ 31 h 66"/>
                <a:gd name="T8" fmla="*/ 93 w 167"/>
                <a:gd name="T9" fmla="*/ 28 h 66"/>
                <a:gd name="T10" fmla="*/ 99 w 167"/>
                <a:gd name="T11" fmla="*/ 25 h 66"/>
                <a:gd name="T12" fmla="*/ 102 w 167"/>
                <a:gd name="T13" fmla="*/ 22 h 66"/>
                <a:gd name="T14" fmla="*/ 105 w 167"/>
                <a:gd name="T15" fmla="*/ 21 h 66"/>
                <a:gd name="T16" fmla="*/ 105 w 167"/>
                <a:gd name="T17" fmla="*/ 18 h 66"/>
                <a:gd name="T18" fmla="*/ 102 w 167"/>
                <a:gd name="T19" fmla="*/ 12 h 66"/>
                <a:gd name="T20" fmla="*/ 99 w 167"/>
                <a:gd name="T21" fmla="*/ 9 h 66"/>
                <a:gd name="T22" fmla="*/ 93 w 167"/>
                <a:gd name="T23" fmla="*/ 5 h 66"/>
                <a:gd name="T24" fmla="*/ 85 w 167"/>
                <a:gd name="T25" fmla="*/ 2 h 66"/>
                <a:gd name="T26" fmla="*/ 77 w 167"/>
                <a:gd name="T27" fmla="*/ 1 h 66"/>
                <a:gd name="T28" fmla="*/ 67 w 167"/>
                <a:gd name="T29" fmla="*/ 0 h 66"/>
                <a:gd name="T30" fmla="*/ 57 w 167"/>
                <a:gd name="T31" fmla="*/ 0 h 66"/>
                <a:gd name="T32" fmla="*/ 47 w 167"/>
                <a:gd name="T33" fmla="*/ 0 h 66"/>
                <a:gd name="T34" fmla="*/ 35 w 167"/>
                <a:gd name="T35" fmla="*/ 0 h 66"/>
                <a:gd name="T36" fmla="*/ 25 w 167"/>
                <a:gd name="T37" fmla="*/ 1 h 66"/>
                <a:gd name="T38" fmla="*/ 19 w 167"/>
                <a:gd name="T39" fmla="*/ 2 h 66"/>
                <a:gd name="T40" fmla="*/ 11 w 167"/>
                <a:gd name="T41" fmla="*/ 5 h 66"/>
                <a:gd name="T42" fmla="*/ 5 w 167"/>
                <a:gd name="T43" fmla="*/ 9 h 66"/>
                <a:gd name="T44" fmla="*/ 0 w 167"/>
                <a:gd name="T45" fmla="*/ 12 h 66"/>
                <a:gd name="T46" fmla="*/ 0 w 167"/>
                <a:gd name="T47" fmla="*/ 18 h 66"/>
                <a:gd name="T48" fmla="*/ 0 w 167"/>
                <a:gd name="T49" fmla="*/ 21 h 66"/>
                <a:gd name="T50" fmla="*/ 0 w 167"/>
                <a:gd name="T51" fmla="*/ 22 h 66"/>
                <a:gd name="T52" fmla="*/ 5 w 167"/>
                <a:gd name="T53" fmla="*/ 25 h 66"/>
                <a:gd name="T54" fmla="*/ 11 w 167"/>
                <a:gd name="T55" fmla="*/ 28 h 66"/>
                <a:gd name="T56" fmla="*/ 19 w 167"/>
                <a:gd name="T57" fmla="*/ 31 h 66"/>
                <a:gd name="T58" fmla="*/ 25 w 167"/>
                <a:gd name="T59" fmla="*/ 32 h 66"/>
                <a:gd name="T60" fmla="*/ 35 w 167"/>
                <a:gd name="T61" fmla="*/ 35 h 66"/>
                <a:gd name="T62" fmla="*/ 47 w 167"/>
                <a:gd name="T63" fmla="*/ 36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66"/>
                <a:gd name="T98" fmla="*/ 167 w 167"/>
                <a:gd name="T99" fmla="*/ 66 h 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66">
                  <a:moveTo>
                    <a:pt x="83" y="66"/>
                  </a:moveTo>
                  <a:lnTo>
                    <a:pt x="88" y="63"/>
                  </a:lnTo>
                  <a:lnTo>
                    <a:pt x="99" y="63"/>
                  </a:lnTo>
                  <a:lnTo>
                    <a:pt x="104" y="61"/>
                  </a:lnTo>
                  <a:lnTo>
                    <a:pt x="114" y="61"/>
                  </a:lnTo>
                  <a:lnTo>
                    <a:pt x="119" y="56"/>
                  </a:lnTo>
                  <a:lnTo>
                    <a:pt x="126" y="56"/>
                  </a:lnTo>
                  <a:lnTo>
                    <a:pt x="131" y="54"/>
                  </a:lnTo>
                  <a:lnTo>
                    <a:pt x="141" y="54"/>
                  </a:lnTo>
                  <a:lnTo>
                    <a:pt x="144" y="49"/>
                  </a:lnTo>
                  <a:lnTo>
                    <a:pt x="150" y="49"/>
                  </a:lnTo>
                  <a:lnTo>
                    <a:pt x="153" y="44"/>
                  </a:lnTo>
                  <a:lnTo>
                    <a:pt x="158" y="44"/>
                  </a:lnTo>
                  <a:lnTo>
                    <a:pt x="158" y="39"/>
                  </a:lnTo>
                  <a:lnTo>
                    <a:pt x="163" y="39"/>
                  </a:lnTo>
                  <a:lnTo>
                    <a:pt x="163" y="36"/>
                  </a:lnTo>
                  <a:lnTo>
                    <a:pt x="167" y="36"/>
                  </a:lnTo>
                  <a:lnTo>
                    <a:pt x="163" y="31"/>
                  </a:lnTo>
                  <a:lnTo>
                    <a:pt x="163" y="25"/>
                  </a:lnTo>
                  <a:lnTo>
                    <a:pt x="158" y="20"/>
                  </a:lnTo>
                  <a:lnTo>
                    <a:pt x="153" y="15"/>
                  </a:lnTo>
                  <a:lnTo>
                    <a:pt x="150" y="14"/>
                  </a:lnTo>
                  <a:lnTo>
                    <a:pt x="144" y="8"/>
                  </a:lnTo>
                  <a:lnTo>
                    <a:pt x="141" y="8"/>
                  </a:lnTo>
                  <a:lnTo>
                    <a:pt x="131" y="3"/>
                  </a:lnTo>
                  <a:lnTo>
                    <a:pt x="126" y="3"/>
                  </a:lnTo>
                  <a:lnTo>
                    <a:pt x="119" y="2"/>
                  </a:lnTo>
                  <a:lnTo>
                    <a:pt x="114" y="2"/>
                  </a:lnTo>
                  <a:lnTo>
                    <a:pt x="104" y="0"/>
                  </a:lnTo>
                  <a:lnTo>
                    <a:pt x="99" y="0"/>
                  </a:lnTo>
                  <a:lnTo>
                    <a:pt x="88" y="0"/>
                  </a:lnTo>
                  <a:lnTo>
                    <a:pt x="83" y="0"/>
                  </a:lnTo>
                  <a:lnTo>
                    <a:pt x="73" y="0"/>
                  </a:lnTo>
                  <a:lnTo>
                    <a:pt x="64" y="0"/>
                  </a:lnTo>
                  <a:lnTo>
                    <a:pt x="54" y="0"/>
                  </a:lnTo>
                  <a:lnTo>
                    <a:pt x="49" y="2"/>
                  </a:lnTo>
                  <a:lnTo>
                    <a:pt x="39" y="2"/>
                  </a:lnTo>
                  <a:lnTo>
                    <a:pt x="34" y="3"/>
                  </a:lnTo>
                  <a:lnTo>
                    <a:pt x="29" y="3"/>
                  </a:lnTo>
                  <a:lnTo>
                    <a:pt x="24" y="8"/>
                  </a:lnTo>
                  <a:lnTo>
                    <a:pt x="17" y="8"/>
                  </a:lnTo>
                  <a:lnTo>
                    <a:pt x="12" y="14"/>
                  </a:lnTo>
                  <a:lnTo>
                    <a:pt x="7" y="15"/>
                  </a:lnTo>
                  <a:lnTo>
                    <a:pt x="5" y="20"/>
                  </a:lnTo>
                  <a:lnTo>
                    <a:pt x="0" y="20"/>
                  </a:lnTo>
                  <a:lnTo>
                    <a:pt x="0" y="25"/>
                  </a:lnTo>
                  <a:lnTo>
                    <a:pt x="0" y="31"/>
                  </a:lnTo>
                  <a:lnTo>
                    <a:pt x="0" y="36"/>
                  </a:lnTo>
                  <a:lnTo>
                    <a:pt x="0" y="39"/>
                  </a:lnTo>
                  <a:lnTo>
                    <a:pt x="5" y="44"/>
                  </a:lnTo>
                  <a:lnTo>
                    <a:pt x="7" y="44"/>
                  </a:lnTo>
                  <a:lnTo>
                    <a:pt x="12" y="49"/>
                  </a:lnTo>
                  <a:lnTo>
                    <a:pt x="17" y="49"/>
                  </a:lnTo>
                  <a:lnTo>
                    <a:pt x="24" y="54"/>
                  </a:lnTo>
                  <a:lnTo>
                    <a:pt x="29" y="54"/>
                  </a:lnTo>
                  <a:lnTo>
                    <a:pt x="34" y="56"/>
                  </a:lnTo>
                  <a:lnTo>
                    <a:pt x="39" y="56"/>
                  </a:lnTo>
                  <a:lnTo>
                    <a:pt x="49" y="61"/>
                  </a:lnTo>
                  <a:lnTo>
                    <a:pt x="54" y="61"/>
                  </a:lnTo>
                  <a:lnTo>
                    <a:pt x="64" y="63"/>
                  </a:lnTo>
                  <a:lnTo>
                    <a:pt x="73" y="63"/>
                  </a:lnTo>
                  <a:lnTo>
                    <a:pt x="83"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117" name="Freeform 74"/>
            <p:cNvSpPr>
              <a:spLocks/>
            </p:cNvSpPr>
            <p:nvPr/>
          </p:nvSpPr>
          <p:spPr bwMode="auto">
            <a:xfrm>
              <a:off x="653" y="2494"/>
              <a:ext cx="16" cy="12"/>
            </a:xfrm>
            <a:custGeom>
              <a:avLst/>
              <a:gdLst>
                <a:gd name="T0" fmla="*/ 6 w 25"/>
                <a:gd name="T1" fmla="*/ 10 h 21"/>
                <a:gd name="T2" fmla="*/ 6 w 25"/>
                <a:gd name="T3" fmla="*/ 10 h 21"/>
                <a:gd name="T4" fmla="*/ 10 w 25"/>
                <a:gd name="T5" fmla="*/ 9 h 21"/>
                <a:gd name="T6" fmla="*/ 10 w 25"/>
                <a:gd name="T7" fmla="*/ 9 h 21"/>
                <a:gd name="T8" fmla="*/ 13 w 25"/>
                <a:gd name="T9" fmla="*/ 6 h 21"/>
                <a:gd name="T10" fmla="*/ 13 w 25"/>
                <a:gd name="T11" fmla="*/ 6 h 21"/>
                <a:gd name="T12" fmla="*/ 14 w 25"/>
                <a:gd name="T13" fmla="*/ 6 h 21"/>
                <a:gd name="T14" fmla="*/ 14 w 25"/>
                <a:gd name="T15" fmla="*/ 6 h 21"/>
                <a:gd name="T16" fmla="*/ 14 w 25"/>
                <a:gd name="T17" fmla="*/ 3 h 21"/>
                <a:gd name="T18" fmla="*/ 14 w 25"/>
                <a:gd name="T19" fmla="*/ 3 h 21"/>
                <a:gd name="T20" fmla="*/ 13 w 25"/>
                <a:gd name="T21" fmla="*/ 1 h 21"/>
                <a:gd name="T22" fmla="*/ 13 w 25"/>
                <a:gd name="T23" fmla="*/ 1 h 21"/>
                <a:gd name="T24" fmla="*/ 10 w 25"/>
                <a:gd name="T25" fmla="*/ 0 h 21"/>
                <a:gd name="T26" fmla="*/ 10 w 25"/>
                <a:gd name="T27" fmla="*/ 0 h 21"/>
                <a:gd name="T28" fmla="*/ 6 w 25"/>
                <a:gd name="T29" fmla="*/ 0 h 21"/>
                <a:gd name="T30" fmla="*/ 6 w 25"/>
                <a:gd name="T31" fmla="*/ 0 h 21"/>
                <a:gd name="T32" fmla="*/ 3 w 25"/>
                <a:gd name="T33" fmla="*/ 0 h 21"/>
                <a:gd name="T34" fmla="*/ 3 w 25"/>
                <a:gd name="T35" fmla="*/ 0 h 21"/>
                <a:gd name="T36" fmla="*/ 1 w 25"/>
                <a:gd name="T37" fmla="*/ 0 h 21"/>
                <a:gd name="T38" fmla="*/ 1 w 25"/>
                <a:gd name="T39" fmla="*/ 0 h 21"/>
                <a:gd name="T40" fmla="*/ 0 w 25"/>
                <a:gd name="T41" fmla="*/ 1 h 21"/>
                <a:gd name="T42" fmla="*/ 0 w 25"/>
                <a:gd name="T43" fmla="*/ 1 h 21"/>
                <a:gd name="T44" fmla="*/ 0 w 25"/>
                <a:gd name="T45" fmla="*/ 3 h 21"/>
                <a:gd name="T46" fmla="*/ 0 w 25"/>
                <a:gd name="T47" fmla="*/ 3 h 21"/>
                <a:gd name="T48" fmla="*/ 0 w 25"/>
                <a:gd name="T49" fmla="*/ 6 h 21"/>
                <a:gd name="T50" fmla="*/ 0 w 25"/>
                <a:gd name="T51" fmla="*/ 6 h 21"/>
                <a:gd name="T52" fmla="*/ 0 w 25"/>
                <a:gd name="T53" fmla="*/ 6 h 21"/>
                <a:gd name="T54" fmla="*/ 0 w 25"/>
                <a:gd name="T55" fmla="*/ 6 h 21"/>
                <a:gd name="T56" fmla="*/ 1 w 25"/>
                <a:gd name="T57" fmla="*/ 9 h 21"/>
                <a:gd name="T58" fmla="*/ 1 w 25"/>
                <a:gd name="T59" fmla="*/ 9 h 21"/>
                <a:gd name="T60" fmla="*/ 3 w 25"/>
                <a:gd name="T61" fmla="*/ 10 h 21"/>
                <a:gd name="T62" fmla="*/ 3 w 25"/>
                <a:gd name="T63" fmla="*/ 10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21"/>
                <a:gd name="T98" fmla="*/ 25 w 25"/>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21">
                  <a:moveTo>
                    <a:pt x="10" y="21"/>
                  </a:moveTo>
                  <a:lnTo>
                    <a:pt x="10" y="17"/>
                  </a:lnTo>
                  <a:lnTo>
                    <a:pt x="15" y="17"/>
                  </a:lnTo>
                  <a:lnTo>
                    <a:pt x="15" y="16"/>
                  </a:lnTo>
                  <a:lnTo>
                    <a:pt x="20" y="16"/>
                  </a:lnTo>
                  <a:lnTo>
                    <a:pt x="20" y="11"/>
                  </a:lnTo>
                  <a:lnTo>
                    <a:pt x="22" y="11"/>
                  </a:lnTo>
                  <a:lnTo>
                    <a:pt x="25" y="11"/>
                  </a:lnTo>
                  <a:lnTo>
                    <a:pt x="22" y="6"/>
                  </a:lnTo>
                  <a:lnTo>
                    <a:pt x="20" y="2"/>
                  </a:lnTo>
                  <a:lnTo>
                    <a:pt x="15" y="0"/>
                  </a:lnTo>
                  <a:lnTo>
                    <a:pt x="10" y="0"/>
                  </a:lnTo>
                  <a:lnTo>
                    <a:pt x="5" y="0"/>
                  </a:lnTo>
                  <a:lnTo>
                    <a:pt x="2" y="0"/>
                  </a:lnTo>
                  <a:lnTo>
                    <a:pt x="2" y="2"/>
                  </a:lnTo>
                  <a:lnTo>
                    <a:pt x="0" y="2"/>
                  </a:lnTo>
                  <a:lnTo>
                    <a:pt x="0" y="6"/>
                  </a:lnTo>
                  <a:lnTo>
                    <a:pt x="0" y="11"/>
                  </a:lnTo>
                  <a:lnTo>
                    <a:pt x="2" y="16"/>
                  </a:lnTo>
                  <a:lnTo>
                    <a:pt x="5" y="17"/>
                  </a:lnTo>
                  <a:lnTo>
                    <a:pt x="1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118" name="Freeform 75"/>
            <p:cNvSpPr>
              <a:spLocks/>
            </p:cNvSpPr>
            <p:nvPr/>
          </p:nvSpPr>
          <p:spPr bwMode="auto">
            <a:xfrm>
              <a:off x="649" y="2533"/>
              <a:ext cx="14" cy="12"/>
            </a:xfrm>
            <a:custGeom>
              <a:avLst/>
              <a:gdLst>
                <a:gd name="T0" fmla="*/ 7 w 20"/>
                <a:gd name="T1" fmla="*/ 10 h 20"/>
                <a:gd name="T2" fmla="*/ 7 w 20"/>
                <a:gd name="T3" fmla="*/ 10 h 20"/>
                <a:gd name="T4" fmla="*/ 7 w 20"/>
                <a:gd name="T5" fmla="*/ 9 h 20"/>
                <a:gd name="T6" fmla="*/ 7 w 20"/>
                <a:gd name="T7" fmla="*/ 9 h 20"/>
                <a:gd name="T8" fmla="*/ 11 w 20"/>
                <a:gd name="T9" fmla="*/ 6 h 20"/>
                <a:gd name="T10" fmla="*/ 11 w 20"/>
                <a:gd name="T11" fmla="*/ 6 h 20"/>
                <a:gd name="T12" fmla="*/ 12 w 20"/>
                <a:gd name="T13" fmla="*/ 6 h 20"/>
                <a:gd name="T14" fmla="*/ 12 w 20"/>
                <a:gd name="T15" fmla="*/ 6 h 20"/>
                <a:gd name="T16" fmla="*/ 12 w 20"/>
                <a:gd name="T17" fmla="*/ 3 h 20"/>
                <a:gd name="T18" fmla="*/ 12 w 20"/>
                <a:gd name="T19" fmla="*/ 3 h 20"/>
                <a:gd name="T20" fmla="*/ 11 w 20"/>
                <a:gd name="T21" fmla="*/ 1 h 20"/>
                <a:gd name="T22" fmla="*/ 11 w 20"/>
                <a:gd name="T23" fmla="*/ 1 h 20"/>
                <a:gd name="T24" fmla="*/ 7 w 20"/>
                <a:gd name="T25" fmla="*/ 0 h 20"/>
                <a:gd name="T26" fmla="*/ 7 w 20"/>
                <a:gd name="T27" fmla="*/ 0 h 20"/>
                <a:gd name="T28" fmla="*/ 7 w 20"/>
                <a:gd name="T29" fmla="*/ 0 h 20"/>
                <a:gd name="T30" fmla="*/ 7 w 20"/>
                <a:gd name="T31" fmla="*/ 0 h 20"/>
                <a:gd name="T32" fmla="*/ 4 w 20"/>
                <a:gd name="T33" fmla="*/ 0 h 20"/>
                <a:gd name="T34" fmla="*/ 4 w 20"/>
                <a:gd name="T35" fmla="*/ 0 h 20"/>
                <a:gd name="T36" fmla="*/ 1 w 20"/>
                <a:gd name="T37" fmla="*/ 0 h 20"/>
                <a:gd name="T38" fmla="*/ 1 w 20"/>
                <a:gd name="T39" fmla="*/ 0 h 20"/>
                <a:gd name="T40" fmla="*/ 0 w 20"/>
                <a:gd name="T41" fmla="*/ 1 h 20"/>
                <a:gd name="T42" fmla="*/ 0 w 20"/>
                <a:gd name="T43" fmla="*/ 1 h 20"/>
                <a:gd name="T44" fmla="*/ 0 w 20"/>
                <a:gd name="T45" fmla="*/ 3 h 20"/>
                <a:gd name="T46" fmla="*/ 0 w 20"/>
                <a:gd name="T47" fmla="*/ 3 h 20"/>
                <a:gd name="T48" fmla="*/ 0 w 20"/>
                <a:gd name="T49" fmla="*/ 6 h 20"/>
                <a:gd name="T50" fmla="*/ 0 w 20"/>
                <a:gd name="T51" fmla="*/ 6 h 20"/>
                <a:gd name="T52" fmla="*/ 0 w 20"/>
                <a:gd name="T53" fmla="*/ 6 h 20"/>
                <a:gd name="T54" fmla="*/ 0 w 20"/>
                <a:gd name="T55" fmla="*/ 6 h 20"/>
                <a:gd name="T56" fmla="*/ 1 w 20"/>
                <a:gd name="T57" fmla="*/ 9 h 20"/>
                <a:gd name="T58" fmla="*/ 1 w 20"/>
                <a:gd name="T59" fmla="*/ 9 h 20"/>
                <a:gd name="T60" fmla="*/ 4 w 20"/>
                <a:gd name="T61" fmla="*/ 10 h 20"/>
                <a:gd name="T62" fmla="*/ 4 w 20"/>
                <a:gd name="T63" fmla="*/ 10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20"/>
                <a:gd name="T98" fmla="*/ 20 w 20"/>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20">
                  <a:moveTo>
                    <a:pt x="10" y="20"/>
                  </a:moveTo>
                  <a:lnTo>
                    <a:pt x="10" y="17"/>
                  </a:lnTo>
                  <a:lnTo>
                    <a:pt x="10" y="15"/>
                  </a:lnTo>
                  <a:lnTo>
                    <a:pt x="15" y="15"/>
                  </a:lnTo>
                  <a:lnTo>
                    <a:pt x="15" y="10"/>
                  </a:lnTo>
                  <a:lnTo>
                    <a:pt x="17" y="10"/>
                  </a:lnTo>
                  <a:lnTo>
                    <a:pt x="20" y="10"/>
                  </a:lnTo>
                  <a:lnTo>
                    <a:pt x="17" y="5"/>
                  </a:lnTo>
                  <a:lnTo>
                    <a:pt x="15" y="2"/>
                  </a:lnTo>
                  <a:lnTo>
                    <a:pt x="10" y="0"/>
                  </a:lnTo>
                  <a:lnTo>
                    <a:pt x="5" y="0"/>
                  </a:lnTo>
                  <a:lnTo>
                    <a:pt x="1" y="0"/>
                  </a:lnTo>
                  <a:lnTo>
                    <a:pt x="1" y="2"/>
                  </a:lnTo>
                  <a:lnTo>
                    <a:pt x="0" y="2"/>
                  </a:lnTo>
                  <a:lnTo>
                    <a:pt x="0" y="5"/>
                  </a:lnTo>
                  <a:lnTo>
                    <a:pt x="0" y="10"/>
                  </a:lnTo>
                  <a:lnTo>
                    <a:pt x="1" y="15"/>
                  </a:lnTo>
                  <a:lnTo>
                    <a:pt x="5" y="17"/>
                  </a:lnTo>
                  <a:lnTo>
                    <a:pt x="1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119" name="Freeform 76"/>
            <p:cNvSpPr>
              <a:spLocks/>
            </p:cNvSpPr>
            <p:nvPr/>
          </p:nvSpPr>
          <p:spPr bwMode="auto">
            <a:xfrm>
              <a:off x="659" y="2460"/>
              <a:ext cx="13" cy="9"/>
            </a:xfrm>
            <a:custGeom>
              <a:avLst/>
              <a:gdLst>
                <a:gd name="T0" fmla="*/ 7 w 20"/>
                <a:gd name="T1" fmla="*/ 7 h 17"/>
                <a:gd name="T2" fmla="*/ 7 w 20"/>
                <a:gd name="T3" fmla="*/ 7 h 17"/>
                <a:gd name="T4" fmla="*/ 7 w 20"/>
                <a:gd name="T5" fmla="*/ 6 h 17"/>
                <a:gd name="T6" fmla="*/ 7 w 20"/>
                <a:gd name="T7" fmla="*/ 6 h 17"/>
                <a:gd name="T8" fmla="*/ 10 w 20"/>
                <a:gd name="T9" fmla="*/ 3 h 17"/>
                <a:gd name="T10" fmla="*/ 10 w 20"/>
                <a:gd name="T11" fmla="*/ 3 h 17"/>
                <a:gd name="T12" fmla="*/ 11 w 20"/>
                <a:gd name="T13" fmla="*/ 3 h 17"/>
                <a:gd name="T14" fmla="*/ 11 w 20"/>
                <a:gd name="T15" fmla="*/ 3 h 17"/>
                <a:gd name="T16" fmla="*/ 11 w 20"/>
                <a:gd name="T17" fmla="*/ 0 h 17"/>
                <a:gd name="T18" fmla="*/ 11 w 20"/>
                <a:gd name="T19" fmla="*/ 0 h 17"/>
                <a:gd name="T20" fmla="*/ 10 w 20"/>
                <a:gd name="T21" fmla="*/ 0 h 17"/>
                <a:gd name="T22" fmla="*/ 10 w 20"/>
                <a:gd name="T23" fmla="*/ 0 h 17"/>
                <a:gd name="T24" fmla="*/ 7 w 20"/>
                <a:gd name="T25" fmla="*/ 0 h 17"/>
                <a:gd name="T26" fmla="*/ 7 w 20"/>
                <a:gd name="T27" fmla="*/ 0 h 17"/>
                <a:gd name="T28" fmla="*/ 7 w 20"/>
                <a:gd name="T29" fmla="*/ 0 h 17"/>
                <a:gd name="T30" fmla="*/ 7 w 20"/>
                <a:gd name="T31" fmla="*/ 0 h 17"/>
                <a:gd name="T32" fmla="*/ 3 w 20"/>
                <a:gd name="T33" fmla="*/ 0 h 17"/>
                <a:gd name="T34" fmla="*/ 3 w 20"/>
                <a:gd name="T35" fmla="*/ 0 h 17"/>
                <a:gd name="T36" fmla="*/ 1 w 20"/>
                <a:gd name="T37" fmla="*/ 0 h 17"/>
                <a:gd name="T38" fmla="*/ 1 w 20"/>
                <a:gd name="T39" fmla="*/ 0 h 17"/>
                <a:gd name="T40" fmla="*/ 0 w 20"/>
                <a:gd name="T41" fmla="*/ 0 h 17"/>
                <a:gd name="T42" fmla="*/ 0 w 20"/>
                <a:gd name="T43" fmla="*/ 0 h 17"/>
                <a:gd name="T44" fmla="*/ 0 w 20"/>
                <a:gd name="T45" fmla="*/ 0 h 17"/>
                <a:gd name="T46" fmla="*/ 0 w 20"/>
                <a:gd name="T47" fmla="*/ 0 h 17"/>
                <a:gd name="T48" fmla="*/ 0 w 20"/>
                <a:gd name="T49" fmla="*/ 3 h 17"/>
                <a:gd name="T50" fmla="*/ 0 w 20"/>
                <a:gd name="T51" fmla="*/ 3 h 17"/>
                <a:gd name="T52" fmla="*/ 0 w 20"/>
                <a:gd name="T53" fmla="*/ 3 h 17"/>
                <a:gd name="T54" fmla="*/ 0 w 20"/>
                <a:gd name="T55" fmla="*/ 3 h 17"/>
                <a:gd name="T56" fmla="*/ 1 w 20"/>
                <a:gd name="T57" fmla="*/ 6 h 17"/>
                <a:gd name="T58" fmla="*/ 1 w 20"/>
                <a:gd name="T59" fmla="*/ 6 h 17"/>
                <a:gd name="T60" fmla="*/ 3 w 20"/>
                <a:gd name="T61" fmla="*/ 7 h 17"/>
                <a:gd name="T62" fmla="*/ 3 w 20"/>
                <a:gd name="T63" fmla="*/ 7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10" y="17"/>
                  </a:moveTo>
                  <a:lnTo>
                    <a:pt x="10" y="13"/>
                  </a:lnTo>
                  <a:lnTo>
                    <a:pt x="10" y="12"/>
                  </a:lnTo>
                  <a:lnTo>
                    <a:pt x="15" y="12"/>
                  </a:lnTo>
                  <a:lnTo>
                    <a:pt x="15" y="6"/>
                  </a:lnTo>
                  <a:lnTo>
                    <a:pt x="17" y="6"/>
                  </a:lnTo>
                  <a:lnTo>
                    <a:pt x="17" y="5"/>
                  </a:lnTo>
                  <a:lnTo>
                    <a:pt x="20" y="5"/>
                  </a:lnTo>
                  <a:lnTo>
                    <a:pt x="17" y="0"/>
                  </a:lnTo>
                  <a:lnTo>
                    <a:pt x="15" y="0"/>
                  </a:lnTo>
                  <a:lnTo>
                    <a:pt x="10" y="0"/>
                  </a:lnTo>
                  <a:lnTo>
                    <a:pt x="5" y="0"/>
                  </a:lnTo>
                  <a:lnTo>
                    <a:pt x="2" y="0"/>
                  </a:lnTo>
                  <a:lnTo>
                    <a:pt x="0" y="0"/>
                  </a:lnTo>
                  <a:lnTo>
                    <a:pt x="0" y="5"/>
                  </a:lnTo>
                  <a:lnTo>
                    <a:pt x="0" y="6"/>
                  </a:lnTo>
                  <a:lnTo>
                    <a:pt x="2" y="12"/>
                  </a:lnTo>
                  <a:lnTo>
                    <a:pt x="5" y="13"/>
                  </a:lnTo>
                  <a:lnTo>
                    <a:pt x="1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120" name="Freeform 77"/>
            <p:cNvSpPr>
              <a:spLocks/>
            </p:cNvSpPr>
            <p:nvPr/>
          </p:nvSpPr>
          <p:spPr bwMode="auto">
            <a:xfrm>
              <a:off x="653" y="2417"/>
              <a:ext cx="89" cy="37"/>
            </a:xfrm>
            <a:custGeom>
              <a:avLst/>
              <a:gdLst>
                <a:gd name="T0" fmla="*/ 45 w 139"/>
                <a:gd name="T1" fmla="*/ 35 h 61"/>
                <a:gd name="T2" fmla="*/ 53 w 139"/>
                <a:gd name="T3" fmla="*/ 34 h 61"/>
                <a:gd name="T4" fmla="*/ 63 w 139"/>
                <a:gd name="T5" fmla="*/ 31 h 61"/>
                <a:gd name="T6" fmla="*/ 70 w 139"/>
                <a:gd name="T7" fmla="*/ 30 h 61"/>
                <a:gd name="T8" fmla="*/ 76 w 139"/>
                <a:gd name="T9" fmla="*/ 27 h 61"/>
                <a:gd name="T10" fmla="*/ 81 w 139"/>
                <a:gd name="T11" fmla="*/ 24 h 61"/>
                <a:gd name="T12" fmla="*/ 85 w 139"/>
                <a:gd name="T13" fmla="*/ 21 h 61"/>
                <a:gd name="T14" fmla="*/ 87 w 139"/>
                <a:gd name="T15" fmla="*/ 19 h 61"/>
                <a:gd name="T16" fmla="*/ 87 w 139"/>
                <a:gd name="T17" fmla="*/ 16 h 61"/>
                <a:gd name="T18" fmla="*/ 85 w 139"/>
                <a:gd name="T19" fmla="*/ 10 h 61"/>
                <a:gd name="T20" fmla="*/ 81 w 139"/>
                <a:gd name="T21" fmla="*/ 7 h 61"/>
                <a:gd name="T22" fmla="*/ 76 w 139"/>
                <a:gd name="T23" fmla="*/ 5 h 61"/>
                <a:gd name="T24" fmla="*/ 70 w 139"/>
                <a:gd name="T25" fmla="*/ 2 h 61"/>
                <a:gd name="T26" fmla="*/ 63 w 139"/>
                <a:gd name="T27" fmla="*/ 1 h 61"/>
                <a:gd name="T28" fmla="*/ 53 w 139"/>
                <a:gd name="T29" fmla="*/ 0 h 61"/>
                <a:gd name="T30" fmla="*/ 45 w 139"/>
                <a:gd name="T31" fmla="*/ 0 h 61"/>
                <a:gd name="T32" fmla="*/ 36 w 139"/>
                <a:gd name="T33" fmla="*/ 0 h 61"/>
                <a:gd name="T34" fmla="*/ 28 w 139"/>
                <a:gd name="T35" fmla="*/ 0 h 61"/>
                <a:gd name="T36" fmla="*/ 20 w 139"/>
                <a:gd name="T37" fmla="*/ 1 h 61"/>
                <a:gd name="T38" fmla="*/ 14 w 139"/>
                <a:gd name="T39" fmla="*/ 2 h 61"/>
                <a:gd name="T40" fmla="*/ 8 w 139"/>
                <a:gd name="T41" fmla="*/ 5 h 61"/>
                <a:gd name="T42" fmla="*/ 2 w 139"/>
                <a:gd name="T43" fmla="*/ 7 h 61"/>
                <a:gd name="T44" fmla="*/ 0 w 139"/>
                <a:gd name="T45" fmla="*/ 10 h 61"/>
                <a:gd name="T46" fmla="*/ 0 w 139"/>
                <a:gd name="T47" fmla="*/ 16 h 61"/>
                <a:gd name="T48" fmla="*/ 0 w 139"/>
                <a:gd name="T49" fmla="*/ 19 h 61"/>
                <a:gd name="T50" fmla="*/ 0 w 139"/>
                <a:gd name="T51" fmla="*/ 21 h 61"/>
                <a:gd name="T52" fmla="*/ 2 w 139"/>
                <a:gd name="T53" fmla="*/ 24 h 61"/>
                <a:gd name="T54" fmla="*/ 8 w 139"/>
                <a:gd name="T55" fmla="*/ 27 h 61"/>
                <a:gd name="T56" fmla="*/ 14 w 139"/>
                <a:gd name="T57" fmla="*/ 30 h 61"/>
                <a:gd name="T58" fmla="*/ 20 w 139"/>
                <a:gd name="T59" fmla="*/ 31 h 61"/>
                <a:gd name="T60" fmla="*/ 28 w 139"/>
                <a:gd name="T61" fmla="*/ 34 h 61"/>
                <a:gd name="T62" fmla="*/ 36 w 139"/>
                <a:gd name="T63" fmla="*/ 35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9"/>
                <a:gd name="T97" fmla="*/ 0 h 61"/>
                <a:gd name="T98" fmla="*/ 139 w 139"/>
                <a:gd name="T99" fmla="*/ 61 h 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9" h="61">
                  <a:moveTo>
                    <a:pt x="66" y="61"/>
                  </a:moveTo>
                  <a:lnTo>
                    <a:pt x="71" y="58"/>
                  </a:lnTo>
                  <a:lnTo>
                    <a:pt x="78" y="58"/>
                  </a:lnTo>
                  <a:lnTo>
                    <a:pt x="83" y="56"/>
                  </a:lnTo>
                  <a:lnTo>
                    <a:pt x="93" y="56"/>
                  </a:lnTo>
                  <a:lnTo>
                    <a:pt x="99" y="51"/>
                  </a:lnTo>
                  <a:lnTo>
                    <a:pt x="104" y="51"/>
                  </a:lnTo>
                  <a:lnTo>
                    <a:pt x="109" y="49"/>
                  </a:lnTo>
                  <a:lnTo>
                    <a:pt x="117" y="49"/>
                  </a:lnTo>
                  <a:lnTo>
                    <a:pt x="119" y="44"/>
                  </a:lnTo>
                  <a:lnTo>
                    <a:pt x="124" y="44"/>
                  </a:lnTo>
                  <a:lnTo>
                    <a:pt x="127" y="39"/>
                  </a:lnTo>
                  <a:lnTo>
                    <a:pt x="133" y="39"/>
                  </a:lnTo>
                  <a:lnTo>
                    <a:pt x="133" y="34"/>
                  </a:lnTo>
                  <a:lnTo>
                    <a:pt x="136" y="34"/>
                  </a:lnTo>
                  <a:lnTo>
                    <a:pt x="136" y="31"/>
                  </a:lnTo>
                  <a:lnTo>
                    <a:pt x="139" y="31"/>
                  </a:lnTo>
                  <a:lnTo>
                    <a:pt x="136" y="26"/>
                  </a:lnTo>
                  <a:lnTo>
                    <a:pt x="136" y="22"/>
                  </a:lnTo>
                  <a:lnTo>
                    <a:pt x="133" y="17"/>
                  </a:lnTo>
                  <a:lnTo>
                    <a:pt x="127" y="12"/>
                  </a:lnTo>
                  <a:lnTo>
                    <a:pt x="124" y="12"/>
                  </a:lnTo>
                  <a:lnTo>
                    <a:pt x="119" y="9"/>
                  </a:lnTo>
                  <a:lnTo>
                    <a:pt x="117" y="9"/>
                  </a:lnTo>
                  <a:lnTo>
                    <a:pt x="109" y="4"/>
                  </a:lnTo>
                  <a:lnTo>
                    <a:pt x="104" y="4"/>
                  </a:lnTo>
                  <a:lnTo>
                    <a:pt x="99" y="2"/>
                  </a:lnTo>
                  <a:lnTo>
                    <a:pt x="93" y="2"/>
                  </a:lnTo>
                  <a:lnTo>
                    <a:pt x="83" y="0"/>
                  </a:lnTo>
                  <a:lnTo>
                    <a:pt x="78" y="0"/>
                  </a:lnTo>
                  <a:lnTo>
                    <a:pt x="71" y="0"/>
                  </a:lnTo>
                  <a:lnTo>
                    <a:pt x="66" y="0"/>
                  </a:lnTo>
                  <a:lnTo>
                    <a:pt x="56" y="0"/>
                  </a:lnTo>
                  <a:lnTo>
                    <a:pt x="51" y="0"/>
                  </a:lnTo>
                  <a:lnTo>
                    <a:pt x="44" y="0"/>
                  </a:lnTo>
                  <a:lnTo>
                    <a:pt x="39" y="2"/>
                  </a:lnTo>
                  <a:lnTo>
                    <a:pt x="32" y="2"/>
                  </a:lnTo>
                  <a:lnTo>
                    <a:pt x="27" y="4"/>
                  </a:lnTo>
                  <a:lnTo>
                    <a:pt x="22" y="4"/>
                  </a:lnTo>
                  <a:lnTo>
                    <a:pt x="19" y="9"/>
                  </a:lnTo>
                  <a:lnTo>
                    <a:pt x="13" y="9"/>
                  </a:lnTo>
                  <a:lnTo>
                    <a:pt x="8" y="12"/>
                  </a:lnTo>
                  <a:lnTo>
                    <a:pt x="3" y="12"/>
                  </a:lnTo>
                  <a:lnTo>
                    <a:pt x="3" y="17"/>
                  </a:lnTo>
                  <a:lnTo>
                    <a:pt x="0" y="17"/>
                  </a:lnTo>
                  <a:lnTo>
                    <a:pt x="0" y="22"/>
                  </a:lnTo>
                  <a:lnTo>
                    <a:pt x="0" y="26"/>
                  </a:lnTo>
                  <a:lnTo>
                    <a:pt x="0" y="31"/>
                  </a:lnTo>
                  <a:lnTo>
                    <a:pt x="0" y="34"/>
                  </a:lnTo>
                  <a:lnTo>
                    <a:pt x="3" y="39"/>
                  </a:lnTo>
                  <a:lnTo>
                    <a:pt x="8" y="44"/>
                  </a:lnTo>
                  <a:lnTo>
                    <a:pt x="13" y="44"/>
                  </a:lnTo>
                  <a:lnTo>
                    <a:pt x="19" y="49"/>
                  </a:lnTo>
                  <a:lnTo>
                    <a:pt x="22" y="49"/>
                  </a:lnTo>
                  <a:lnTo>
                    <a:pt x="27" y="51"/>
                  </a:lnTo>
                  <a:lnTo>
                    <a:pt x="32" y="51"/>
                  </a:lnTo>
                  <a:lnTo>
                    <a:pt x="39" y="56"/>
                  </a:lnTo>
                  <a:lnTo>
                    <a:pt x="44" y="56"/>
                  </a:lnTo>
                  <a:lnTo>
                    <a:pt x="51" y="58"/>
                  </a:lnTo>
                  <a:lnTo>
                    <a:pt x="56" y="58"/>
                  </a:lnTo>
                  <a:lnTo>
                    <a:pt x="66"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121" name="Line 78"/>
            <p:cNvSpPr>
              <a:spLocks noChangeShapeType="1"/>
            </p:cNvSpPr>
            <p:nvPr/>
          </p:nvSpPr>
          <p:spPr bwMode="auto">
            <a:xfrm>
              <a:off x="586" y="2383"/>
              <a:ext cx="218" cy="2"/>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endParaRPr>
            </a:p>
          </p:txBody>
        </p:sp>
      </p:grpSp>
      <p:grpSp>
        <p:nvGrpSpPr>
          <p:cNvPr id="38923" name="Group 83"/>
          <p:cNvGrpSpPr>
            <a:grpSpLocks/>
          </p:cNvGrpSpPr>
          <p:nvPr/>
        </p:nvGrpSpPr>
        <p:grpSpPr bwMode="auto">
          <a:xfrm rot="16200000" flipH="1">
            <a:off x="3731924" y="2326713"/>
            <a:ext cx="361950" cy="2554287"/>
            <a:chOff x="582" y="1079"/>
            <a:chExt cx="228" cy="1609"/>
          </a:xfrm>
        </p:grpSpPr>
        <p:sp>
          <p:nvSpPr>
            <p:cNvPr id="38986" name="Freeform 84"/>
            <p:cNvSpPr>
              <a:spLocks/>
            </p:cNvSpPr>
            <p:nvPr/>
          </p:nvSpPr>
          <p:spPr bwMode="auto">
            <a:xfrm>
              <a:off x="672" y="1328"/>
              <a:ext cx="50" cy="1022"/>
            </a:xfrm>
            <a:custGeom>
              <a:avLst/>
              <a:gdLst>
                <a:gd name="T0" fmla="*/ 30 w 77"/>
                <a:gd name="T1" fmla="*/ 0 h 1737"/>
                <a:gd name="T2" fmla="*/ 50 w 77"/>
                <a:gd name="T3" fmla="*/ 0 h 1737"/>
                <a:gd name="T4" fmla="*/ 50 w 77"/>
                <a:gd name="T5" fmla="*/ 1022 h 1737"/>
                <a:gd name="T6" fmla="*/ 27 w 77"/>
                <a:gd name="T7" fmla="*/ 1022 h 1737"/>
                <a:gd name="T8" fmla="*/ 0 w 77"/>
                <a:gd name="T9" fmla="*/ 1022 h 1737"/>
                <a:gd name="T10" fmla="*/ 0 w 77"/>
                <a:gd name="T11" fmla="*/ 0 h 1737"/>
                <a:gd name="T12" fmla="*/ 20 w 77"/>
                <a:gd name="T13" fmla="*/ 0 h 1737"/>
                <a:gd name="T14" fmla="*/ 30 w 77"/>
                <a:gd name="T15" fmla="*/ 0 h 1737"/>
                <a:gd name="T16" fmla="*/ 30 w 77"/>
                <a:gd name="T17" fmla="*/ 0 h 17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1737"/>
                <a:gd name="T29" fmla="*/ 77 w 77"/>
                <a:gd name="T30" fmla="*/ 1737 h 17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1737">
                  <a:moveTo>
                    <a:pt x="46" y="0"/>
                  </a:moveTo>
                  <a:lnTo>
                    <a:pt x="77" y="0"/>
                  </a:lnTo>
                  <a:lnTo>
                    <a:pt x="77" y="1737"/>
                  </a:lnTo>
                  <a:lnTo>
                    <a:pt x="41" y="1737"/>
                  </a:lnTo>
                  <a:lnTo>
                    <a:pt x="0" y="1737"/>
                  </a:lnTo>
                  <a:lnTo>
                    <a:pt x="0" y="0"/>
                  </a:lnTo>
                  <a:lnTo>
                    <a:pt x="31"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8987" name="Freeform 85"/>
            <p:cNvSpPr>
              <a:spLocks/>
            </p:cNvSpPr>
            <p:nvPr/>
          </p:nvSpPr>
          <p:spPr bwMode="auto">
            <a:xfrm>
              <a:off x="641" y="2250"/>
              <a:ext cx="117" cy="22"/>
            </a:xfrm>
            <a:custGeom>
              <a:avLst/>
              <a:gdLst>
                <a:gd name="T0" fmla="*/ 104 w 182"/>
                <a:gd name="T1" fmla="*/ 20 h 36"/>
                <a:gd name="T2" fmla="*/ 104 w 182"/>
                <a:gd name="T3" fmla="*/ 20 h 36"/>
                <a:gd name="T4" fmla="*/ 107 w 182"/>
                <a:gd name="T5" fmla="*/ 19 h 36"/>
                <a:gd name="T6" fmla="*/ 109 w 182"/>
                <a:gd name="T7" fmla="*/ 19 h 36"/>
                <a:gd name="T8" fmla="*/ 113 w 182"/>
                <a:gd name="T9" fmla="*/ 15 h 36"/>
                <a:gd name="T10" fmla="*/ 113 w 182"/>
                <a:gd name="T11" fmla="*/ 15 h 36"/>
                <a:gd name="T12" fmla="*/ 114 w 182"/>
                <a:gd name="T13" fmla="*/ 12 h 36"/>
                <a:gd name="T14" fmla="*/ 114 w 182"/>
                <a:gd name="T15" fmla="*/ 12 h 36"/>
                <a:gd name="T16" fmla="*/ 117 w 182"/>
                <a:gd name="T17" fmla="*/ 12 h 36"/>
                <a:gd name="T18" fmla="*/ 114 w 182"/>
                <a:gd name="T19" fmla="*/ 9 h 36"/>
                <a:gd name="T20" fmla="*/ 114 w 182"/>
                <a:gd name="T21" fmla="*/ 6 h 36"/>
                <a:gd name="T22" fmla="*/ 113 w 182"/>
                <a:gd name="T23" fmla="*/ 3 h 36"/>
                <a:gd name="T24" fmla="*/ 113 w 182"/>
                <a:gd name="T25" fmla="*/ 3 h 36"/>
                <a:gd name="T26" fmla="*/ 109 w 182"/>
                <a:gd name="T27" fmla="*/ 0 h 36"/>
                <a:gd name="T28" fmla="*/ 107 w 182"/>
                <a:gd name="T29" fmla="*/ 0 h 36"/>
                <a:gd name="T30" fmla="*/ 104 w 182"/>
                <a:gd name="T31" fmla="*/ 0 h 36"/>
                <a:gd name="T32" fmla="*/ 104 w 182"/>
                <a:gd name="T33" fmla="*/ 0 h 36"/>
                <a:gd name="T34" fmla="*/ 8 w 182"/>
                <a:gd name="T35" fmla="*/ 0 h 36"/>
                <a:gd name="T36" fmla="*/ 5 w 182"/>
                <a:gd name="T37" fmla="*/ 0 h 36"/>
                <a:gd name="T38" fmla="*/ 2 w 182"/>
                <a:gd name="T39" fmla="*/ 0 h 36"/>
                <a:gd name="T40" fmla="*/ 2 w 182"/>
                <a:gd name="T41" fmla="*/ 0 h 36"/>
                <a:gd name="T42" fmla="*/ 0 w 182"/>
                <a:gd name="T43" fmla="*/ 3 h 36"/>
                <a:gd name="T44" fmla="*/ 0 w 182"/>
                <a:gd name="T45" fmla="*/ 3 h 36"/>
                <a:gd name="T46" fmla="*/ 0 w 182"/>
                <a:gd name="T47" fmla="*/ 6 h 36"/>
                <a:gd name="T48" fmla="*/ 0 w 182"/>
                <a:gd name="T49" fmla="*/ 9 h 36"/>
                <a:gd name="T50" fmla="*/ 0 w 182"/>
                <a:gd name="T51" fmla="*/ 12 h 36"/>
                <a:gd name="T52" fmla="*/ 0 w 182"/>
                <a:gd name="T53" fmla="*/ 12 h 36"/>
                <a:gd name="T54" fmla="*/ 0 w 182"/>
                <a:gd name="T55" fmla="*/ 15 h 36"/>
                <a:gd name="T56" fmla="*/ 0 w 182"/>
                <a:gd name="T57" fmla="*/ 15 h 36"/>
                <a:gd name="T58" fmla="*/ 2 w 182"/>
                <a:gd name="T59" fmla="*/ 19 h 36"/>
                <a:gd name="T60" fmla="*/ 2 w 182"/>
                <a:gd name="T61" fmla="*/ 19 h 36"/>
                <a:gd name="T62" fmla="*/ 5 w 182"/>
                <a:gd name="T63" fmla="*/ 20 h 36"/>
                <a:gd name="T64" fmla="*/ 8 w 182"/>
                <a:gd name="T65" fmla="*/ 20 h 36"/>
                <a:gd name="T66" fmla="*/ 11 w 182"/>
                <a:gd name="T67" fmla="*/ 22 h 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2"/>
                <a:gd name="T103" fmla="*/ 0 h 36"/>
                <a:gd name="T104" fmla="*/ 182 w 182"/>
                <a:gd name="T105" fmla="*/ 36 h 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2" h="36">
                  <a:moveTo>
                    <a:pt x="161" y="36"/>
                  </a:moveTo>
                  <a:lnTo>
                    <a:pt x="161" y="32"/>
                  </a:lnTo>
                  <a:lnTo>
                    <a:pt x="167" y="32"/>
                  </a:lnTo>
                  <a:lnTo>
                    <a:pt x="167" y="31"/>
                  </a:lnTo>
                  <a:lnTo>
                    <a:pt x="170" y="31"/>
                  </a:lnTo>
                  <a:lnTo>
                    <a:pt x="175" y="31"/>
                  </a:lnTo>
                  <a:lnTo>
                    <a:pt x="175" y="25"/>
                  </a:lnTo>
                  <a:lnTo>
                    <a:pt x="178" y="25"/>
                  </a:lnTo>
                  <a:lnTo>
                    <a:pt x="178" y="20"/>
                  </a:lnTo>
                  <a:lnTo>
                    <a:pt x="182" y="20"/>
                  </a:lnTo>
                  <a:lnTo>
                    <a:pt x="178" y="15"/>
                  </a:lnTo>
                  <a:lnTo>
                    <a:pt x="178" y="10"/>
                  </a:lnTo>
                  <a:lnTo>
                    <a:pt x="175" y="5"/>
                  </a:lnTo>
                  <a:lnTo>
                    <a:pt x="170" y="0"/>
                  </a:lnTo>
                  <a:lnTo>
                    <a:pt x="167" y="0"/>
                  </a:lnTo>
                  <a:lnTo>
                    <a:pt x="161" y="0"/>
                  </a:lnTo>
                  <a:lnTo>
                    <a:pt x="17" y="0"/>
                  </a:lnTo>
                  <a:lnTo>
                    <a:pt x="12" y="0"/>
                  </a:lnTo>
                  <a:lnTo>
                    <a:pt x="8" y="0"/>
                  </a:lnTo>
                  <a:lnTo>
                    <a:pt x="3" y="0"/>
                  </a:lnTo>
                  <a:lnTo>
                    <a:pt x="3" y="5"/>
                  </a:lnTo>
                  <a:lnTo>
                    <a:pt x="0" y="5"/>
                  </a:lnTo>
                  <a:lnTo>
                    <a:pt x="0" y="10"/>
                  </a:lnTo>
                  <a:lnTo>
                    <a:pt x="0" y="15"/>
                  </a:lnTo>
                  <a:lnTo>
                    <a:pt x="0" y="20"/>
                  </a:lnTo>
                  <a:lnTo>
                    <a:pt x="0" y="25"/>
                  </a:lnTo>
                  <a:lnTo>
                    <a:pt x="3" y="31"/>
                  </a:lnTo>
                  <a:lnTo>
                    <a:pt x="8" y="32"/>
                  </a:lnTo>
                  <a:lnTo>
                    <a:pt x="12" y="32"/>
                  </a:lnTo>
                  <a:lnTo>
                    <a:pt x="17" y="36"/>
                  </a:lnTo>
                  <a:lnTo>
                    <a:pt x="161"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8988" name="Line 86"/>
            <p:cNvSpPr>
              <a:spLocks noChangeShapeType="1"/>
            </p:cNvSpPr>
            <p:nvPr/>
          </p:nvSpPr>
          <p:spPr bwMode="auto">
            <a:xfrm>
              <a:off x="682" y="1332"/>
              <a:ext cx="1" cy="1018"/>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endParaRPr>
            </a:p>
          </p:txBody>
        </p:sp>
        <p:sp>
          <p:nvSpPr>
            <p:cNvPr id="38989" name="Freeform 87"/>
            <p:cNvSpPr>
              <a:spLocks/>
            </p:cNvSpPr>
            <p:nvPr/>
          </p:nvSpPr>
          <p:spPr bwMode="auto">
            <a:xfrm>
              <a:off x="653" y="1267"/>
              <a:ext cx="85" cy="50"/>
            </a:xfrm>
            <a:custGeom>
              <a:avLst/>
              <a:gdLst>
                <a:gd name="T0" fmla="*/ 45 w 134"/>
                <a:gd name="T1" fmla="*/ 48 h 83"/>
                <a:gd name="T2" fmla="*/ 52 w 134"/>
                <a:gd name="T3" fmla="*/ 47 h 83"/>
                <a:gd name="T4" fmla="*/ 60 w 134"/>
                <a:gd name="T5" fmla="*/ 44 h 83"/>
                <a:gd name="T6" fmla="*/ 67 w 134"/>
                <a:gd name="T7" fmla="*/ 42 h 83"/>
                <a:gd name="T8" fmla="*/ 72 w 134"/>
                <a:gd name="T9" fmla="*/ 39 h 83"/>
                <a:gd name="T10" fmla="*/ 77 w 134"/>
                <a:gd name="T11" fmla="*/ 34 h 83"/>
                <a:gd name="T12" fmla="*/ 81 w 134"/>
                <a:gd name="T13" fmla="*/ 31 h 83"/>
                <a:gd name="T14" fmla="*/ 83 w 134"/>
                <a:gd name="T15" fmla="*/ 25 h 83"/>
                <a:gd name="T16" fmla="*/ 83 w 134"/>
                <a:gd name="T17" fmla="*/ 22 h 83"/>
                <a:gd name="T18" fmla="*/ 81 w 134"/>
                <a:gd name="T19" fmla="*/ 16 h 83"/>
                <a:gd name="T20" fmla="*/ 77 w 134"/>
                <a:gd name="T21" fmla="*/ 11 h 83"/>
                <a:gd name="T22" fmla="*/ 72 w 134"/>
                <a:gd name="T23" fmla="*/ 6 h 83"/>
                <a:gd name="T24" fmla="*/ 67 w 134"/>
                <a:gd name="T25" fmla="*/ 3 h 83"/>
                <a:gd name="T26" fmla="*/ 60 w 134"/>
                <a:gd name="T27" fmla="*/ 1 h 83"/>
                <a:gd name="T28" fmla="*/ 52 w 134"/>
                <a:gd name="T29" fmla="*/ 0 h 83"/>
                <a:gd name="T30" fmla="*/ 45 w 134"/>
                <a:gd name="T31" fmla="*/ 0 h 83"/>
                <a:gd name="T32" fmla="*/ 36 w 134"/>
                <a:gd name="T33" fmla="*/ 0 h 83"/>
                <a:gd name="T34" fmla="*/ 28 w 134"/>
                <a:gd name="T35" fmla="*/ 0 h 83"/>
                <a:gd name="T36" fmla="*/ 20 w 134"/>
                <a:gd name="T37" fmla="*/ 1 h 83"/>
                <a:gd name="T38" fmla="*/ 14 w 134"/>
                <a:gd name="T39" fmla="*/ 3 h 83"/>
                <a:gd name="T40" fmla="*/ 8 w 134"/>
                <a:gd name="T41" fmla="*/ 6 h 83"/>
                <a:gd name="T42" fmla="*/ 2 w 134"/>
                <a:gd name="T43" fmla="*/ 11 h 83"/>
                <a:gd name="T44" fmla="*/ 0 w 134"/>
                <a:gd name="T45" fmla="*/ 16 h 83"/>
                <a:gd name="T46" fmla="*/ 0 w 134"/>
                <a:gd name="T47" fmla="*/ 22 h 83"/>
                <a:gd name="T48" fmla="*/ 0 w 134"/>
                <a:gd name="T49" fmla="*/ 25 h 83"/>
                <a:gd name="T50" fmla="*/ 0 w 134"/>
                <a:gd name="T51" fmla="*/ 31 h 83"/>
                <a:gd name="T52" fmla="*/ 2 w 134"/>
                <a:gd name="T53" fmla="*/ 34 h 83"/>
                <a:gd name="T54" fmla="*/ 8 w 134"/>
                <a:gd name="T55" fmla="*/ 39 h 83"/>
                <a:gd name="T56" fmla="*/ 14 w 134"/>
                <a:gd name="T57" fmla="*/ 42 h 83"/>
                <a:gd name="T58" fmla="*/ 20 w 134"/>
                <a:gd name="T59" fmla="*/ 44 h 83"/>
                <a:gd name="T60" fmla="*/ 28 w 134"/>
                <a:gd name="T61" fmla="*/ 47 h 83"/>
                <a:gd name="T62" fmla="*/ 36 w 134"/>
                <a:gd name="T63" fmla="*/ 48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83"/>
                <a:gd name="T98" fmla="*/ 134 w 134"/>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83">
                  <a:moveTo>
                    <a:pt x="66" y="83"/>
                  </a:moveTo>
                  <a:lnTo>
                    <a:pt x="71" y="80"/>
                  </a:lnTo>
                  <a:lnTo>
                    <a:pt x="76" y="80"/>
                  </a:lnTo>
                  <a:lnTo>
                    <a:pt x="82" y="78"/>
                  </a:lnTo>
                  <a:lnTo>
                    <a:pt x="90" y="78"/>
                  </a:lnTo>
                  <a:lnTo>
                    <a:pt x="95" y="73"/>
                  </a:lnTo>
                  <a:lnTo>
                    <a:pt x="100" y="73"/>
                  </a:lnTo>
                  <a:lnTo>
                    <a:pt x="105" y="70"/>
                  </a:lnTo>
                  <a:lnTo>
                    <a:pt x="112" y="70"/>
                  </a:lnTo>
                  <a:lnTo>
                    <a:pt x="114" y="65"/>
                  </a:lnTo>
                  <a:lnTo>
                    <a:pt x="119" y="61"/>
                  </a:lnTo>
                  <a:lnTo>
                    <a:pt x="122" y="56"/>
                  </a:lnTo>
                  <a:lnTo>
                    <a:pt x="127" y="56"/>
                  </a:lnTo>
                  <a:lnTo>
                    <a:pt x="127" y="51"/>
                  </a:lnTo>
                  <a:lnTo>
                    <a:pt x="131" y="48"/>
                  </a:lnTo>
                  <a:lnTo>
                    <a:pt x="131" y="42"/>
                  </a:lnTo>
                  <a:lnTo>
                    <a:pt x="134" y="42"/>
                  </a:lnTo>
                  <a:lnTo>
                    <a:pt x="131" y="37"/>
                  </a:lnTo>
                  <a:lnTo>
                    <a:pt x="131" y="32"/>
                  </a:lnTo>
                  <a:lnTo>
                    <a:pt x="127" y="27"/>
                  </a:lnTo>
                  <a:lnTo>
                    <a:pt x="127" y="24"/>
                  </a:lnTo>
                  <a:lnTo>
                    <a:pt x="122" y="19"/>
                  </a:lnTo>
                  <a:lnTo>
                    <a:pt x="119" y="15"/>
                  </a:lnTo>
                  <a:lnTo>
                    <a:pt x="114" y="10"/>
                  </a:lnTo>
                  <a:lnTo>
                    <a:pt x="112" y="10"/>
                  </a:lnTo>
                  <a:lnTo>
                    <a:pt x="105" y="5"/>
                  </a:lnTo>
                  <a:lnTo>
                    <a:pt x="100" y="5"/>
                  </a:lnTo>
                  <a:lnTo>
                    <a:pt x="95" y="2"/>
                  </a:lnTo>
                  <a:lnTo>
                    <a:pt x="90" y="2"/>
                  </a:lnTo>
                  <a:lnTo>
                    <a:pt x="82" y="0"/>
                  </a:lnTo>
                  <a:lnTo>
                    <a:pt x="76" y="0"/>
                  </a:lnTo>
                  <a:lnTo>
                    <a:pt x="71" y="0"/>
                  </a:lnTo>
                  <a:lnTo>
                    <a:pt x="66" y="0"/>
                  </a:lnTo>
                  <a:lnTo>
                    <a:pt x="56" y="0"/>
                  </a:lnTo>
                  <a:lnTo>
                    <a:pt x="51" y="0"/>
                  </a:lnTo>
                  <a:lnTo>
                    <a:pt x="44" y="0"/>
                  </a:lnTo>
                  <a:lnTo>
                    <a:pt x="39" y="2"/>
                  </a:lnTo>
                  <a:lnTo>
                    <a:pt x="32" y="2"/>
                  </a:lnTo>
                  <a:lnTo>
                    <a:pt x="27" y="5"/>
                  </a:lnTo>
                  <a:lnTo>
                    <a:pt x="22" y="5"/>
                  </a:lnTo>
                  <a:lnTo>
                    <a:pt x="19" y="10"/>
                  </a:lnTo>
                  <a:lnTo>
                    <a:pt x="13" y="10"/>
                  </a:lnTo>
                  <a:lnTo>
                    <a:pt x="8" y="15"/>
                  </a:lnTo>
                  <a:lnTo>
                    <a:pt x="3" y="19"/>
                  </a:lnTo>
                  <a:lnTo>
                    <a:pt x="3" y="24"/>
                  </a:lnTo>
                  <a:lnTo>
                    <a:pt x="0" y="27"/>
                  </a:lnTo>
                  <a:lnTo>
                    <a:pt x="0" y="32"/>
                  </a:lnTo>
                  <a:lnTo>
                    <a:pt x="0" y="37"/>
                  </a:lnTo>
                  <a:lnTo>
                    <a:pt x="0" y="42"/>
                  </a:lnTo>
                  <a:lnTo>
                    <a:pt x="0" y="48"/>
                  </a:lnTo>
                  <a:lnTo>
                    <a:pt x="0" y="51"/>
                  </a:lnTo>
                  <a:lnTo>
                    <a:pt x="3" y="56"/>
                  </a:lnTo>
                  <a:lnTo>
                    <a:pt x="8" y="61"/>
                  </a:lnTo>
                  <a:lnTo>
                    <a:pt x="13" y="65"/>
                  </a:lnTo>
                  <a:lnTo>
                    <a:pt x="19" y="70"/>
                  </a:lnTo>
                  <a:lnTo>
                    <a:pt x="22" y="70"/>
                  </a:lnTo>
                  <a:lnTo>
                    <a:pt x="27" y="73"/>
                  </a:lnTo>
                  <a:lnTo>
                    <a:pt x="32" y="73"/>
                  </a:lnTo>
                  <a:lnTo>
                    <a:pt x="39" y="78"/>
                  </a:lnTo>
                  <a:lnTo>
                    <a:pt x="44" y="78"/>
                  </a:lnTo>
                  <a:lnTo>
                    <a:pt x="51" y="80"/>
                  </a:lnTo>
                  <a:lnTo>
                    <a:pt x="56" y="80"/>
                  </a:lnTo>
                  <a:lnTo>
                    <a:pt x="66"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8990" name="Freeform 88"/>
            <p:cNvSpPr>
              <a:spLocks/>
            </p:cNvSpPr>
            <p:nvPr/>
          </p:nvSpPr>
          <p:spPr bwMode="auto">
            <a:xfrm>
              <a:off x="586" y="1295"/>
              <a:ext cx="218" cy="144"/>
            </a:xfrm>
            <a:custGeom>
              <a:avLst/>
              <a:gdLst>
                <a:gd name="T0" fmla="*/ 109 w 340"/>
                <a:gd name="T1" fmla="*/ 144 h 243"/>
                <a:gd name="T2" fmla="*/ 215 w 340"/>
                <a:gd name="T3" fmla="*/ 88 h 243"/>
                <a:gd name="T4" fmla="*/ 218 w 340"/>
                <a:gd name="T5" fmla="*/ 15 h 243"/>
                <a:gd name="T6" fmla="*/ 109 w 340"/>
                <a:gd name="T7" fmla="*/ 0 h 243"/>
                <a:gd name="T8" fmla="*/ 0 w 340"/>
                <a:gd name="T9" fmla="*/ 15 h 243"/>
                <a:gd name="T10" fmla="*/ 6 w 340"/>
                <a:gd name="T11" fmla="*/ 88 h 243"/>
                <a:gd name="T12" fmla="*/ 109 w 340"/>
                <a:gd name="T13" fmla="*/ 144 h 243"/>
                <a:gd name="T14" fmla="*/ 109 w 340"/>
                <a:gd name="T15" fmla="*/ 144 h 243"/>
                <a:gd name="T16" fmla="*/ 0 60000 65536"/>
                <a:gd name="T17" fmla="*/ 0 60000 65536"/>
                <a:gd name="T18" fmla="*/ 0 60000 65536"/>
                <a:gd name="T19" fmla="*/ 0 60000 65536"/>
                <a:gd name="T20" fmla="*/ 0 60000 65536"/>
                <a:gd name="T21" fmla="*/ 0 60000 65536"/>
                <a:gd name="T22" fmla="*/ 0 60000 65536"/>
                <a:gd name="T23" fmla="*/ 0 60000 65536"/>
                <a:gd name="T24" fmla="*/ 0 w 340"/>
                <a:gd name="T25" fmla="*/ 0 h 243"/>
                <a:gd name="T26" fmla="*/ 340 w 340"/>
                <a:gd name="T27" fmla="*/ 243 h 2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0" h="243">
                  <a:moveTo>
                    <a:pt x="170" y="243"/>
                  </a:moveTo>
                  <a:lnTo>
                    <a:pt x="335" y="149"/>
                  </a:lnTo>
                  <a:lnTo>
                    <a:pt x="340" y="25"/>
                  </a:lnTo>
                  <a:lnTo>
                    <a:pt x="170" y="0"/>
                  </a:lnTo>
                  <a:lnTo>
                    <a:pt x="0" y="25"/>
                  </a:lnTo>
                  <a:lnTo>
                    <a:pt x="10" y="149"/>
                  </a:lnTo>
                  <a:lnTo>
                    <a:pt x="170"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8991" name="Freeform 89"/>
            <p:cNvSpPr>
              <a:spLocks/>
            </p:cNvSpPr>
            <p:nvPr/>
          </p:nvSpPr>
          <p:spPr bwMode="auto">
            <a:xfrm>
              <a:off x="632" y="1332"/>
              <a:ext cx="53" cy="30"/>
            </a:xfrm>
            <a:custGeom>
              <a:avLst/>
              <a:gdLst>
                <a:gd name="T0" fmla="*/ 27 w 84"/>
                <a:gd name="T1" fmla="*/ 30 h 53"/>
                <a:gd name="T2" fmla="*/ 53 w 84"/>
                <a:gd name="T3" fmla="*/ 0 h 53"/>
                <a:gd name="T4" fmla="*/ 44 w 84"/>
                <a:gd name="T5" fmla="*/ 0 h 53"/>
                <a:gd name="T6" fmla="*/ 27 w 84"/>
                <a:gd name="T7" fmla="*/ 17 h 53"/>
                <a:gd name="T8" fmla="*/ 10 w 84"/>
                <a:gd name="T9" fmla="*/ 0 h 53"/>
                <a:gd name="T10" fmla="*/ 0 w 84"/>
                <a:gd name="T11" fmla="*/ 0 h 53"/>
                <a:gd name="T12" fmla="*/ 27 w 84"/>
                <a:gd name="T13" fmla="*/ 30 h 53"/>
                <a:gd name="T14" fmla="*/ 27 w 84"/>
                <a:gd name="T15" fmla="*/ 30 h 53"/>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53"/>
                <a:gd name="T26" fmla="*/ 84 w 84"/>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53">
                  <a:moveTo>
                    <a:pt x="43" y="53"/>
                  </a:moveTo>
                  <a:lnTo>
                    <a:pt x="84" y="0"/>
                  </a:lnTo>
                  <a:lnTo>
                    <a:pt x="69" y="0"/>
                  </a:lnTo>
                  <a:lnTo>
                    <a:pt x="43" y="30"/>
                  </a:lnTo>
                  <a:lnTo>
                    <a:pt x="16" y="0"/>
                  </a:lnTo>
                  <a:lnTo>
                    <a:pt x="0" y="0"/>
                  </a:lnTo>
                  <a:lnTo>
                    <a:pt x="43"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8992" name="Freeform 90"/>
            <p:cNvSpPr>
              <a:spLocks/>
            </p:cNvSpPr>
            <p:nvPr/>
          </p:nvSpPr>
          <p:spPr bwMode="auto">
            <a:xfrm>
              <a:off x="676" y="1332"/>
              <a:ext cx="56" cy="30"/>
            </a:xfrm>
            <a:custGeom>
              <a:avLst/>
              <a:gdLst>
                <a:gd name="T0" fmla="*/ 29 w 88"/>
                <a:gd name="T1" fmla="*/ 30 h 53"/>
                <a:gd name="T2" fmla="*/ 56 w 88"/>
                <a:gd name="T3" fmla="*/ 0 h 53"/>
                <a:gd name="T4" fmla="*/ 45 w 88"/>
                <a:gd name="T5" fmla="*/ 0 h 53"/>
                <a:gd name="T6" fmla="*/ 29 w 88"/>
                <a:gd name="T7" fmla="*/ 17 h 53"/>
                <a:gd name="T8" fmla="*/ 10 w 88"/>
                <a:gd name="T9" fmla="*/ 0 h 53"/>
                <a:gd name="T10" fmla="*/ 0 w 88"/>
                <a:gd name="T11" fmla="*/ 0 h 53"/>
                <a:gd name="T12" fmla="*/ 29 w 88"/>
                <a:gd name="T13" fmla="*/ 30 h 53"/>
                <a:gd name="T14" fmla="*/ 29 w 88"/>
                <a:gd name="T15" fmla="*/ 30 h 53"/>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53"/>
                <a:gd name="T26" fmla="*/ 88 w 88"/>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53">
                  <a:moveTo>
                    <a:pt x="46" y="53"/>
                  </a:moveTo>
                  <a:lnTo>
                    <a:pt x="88" y="0"/>
                  </a:lnTo>
                  <a:lnTo>
                    <a:pt x="71" y="0"/>
                  </a:lnTo>
                  <a:lnTo>
                    <a:pt x="46" y="30"/>
                  </a:lnTo>
                  <a:lnTo>
                    <a:pt x="15" y="0"/>
                  </a:lnTo>
                  <a:lnTo>
                    <a:pt x="0" y="0"/>
                  </a:lnTo>
                  <a:lnTo>
                    <a:pt x="46"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8993" name="Freeform 91"/>
            <p:cNvSpPr>
              <a:spLocks/>
            </p:cNvSpPr>
            <p:nvPr/>
          </p:nvSpPr>
          <p:spPr bwMode="auto">
            <a:xfrm>
              <a:off x="722" y="1332"/>
              <a:ext cx="52" cy="30"/>
            </a:xfrm>
            <a:custGeom>
              <a:avLst/>
              <a:gdLst>
                <a:gd name="T0" fmla="*/ 27 w 83"/>
                <a:gd name="T1" fmla="*/ 30 h 53"/>
                <a:gd name="T2" fmla="*/ 52 w 83"/>
                <a:gd name="T3" fmla="*/ 0 h 53"/>
                <a:gd name="T4" fmla="*/ 43 w 83"/>
                <a:gd name="T5" fmla="*/ 0 h 53"/>
                <a:gd name="T6" fmla="*/ 27 w 83"/>
                <a:gd name="T7" fmla="*/ 17 h 53"/>
                <a:gd name="T8" fmla="*/ 11 w 83"/>
                <a:gd name="T9" fmla="*/ 0 h 53"/>
                <a:gd name="T10" fmla="*/ 0 w 83"/>
                <a:gd name="T11" fmla="*/ 0 h 53"/>
                <a:gd name="T12" fmla="*/ 27 w 83"/>
                <a:gd name="T13" fmla="*/ 30 h 53"/>
                <a:gd name="T14" fmla="*/ 27 w 83"/>
                <a:gd name="T15" fmla="*/ 30 h 53"/>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53"/>
                <a:gd name="T26" fmla="*/ 83 w 83"/>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53">
                  <a:moveTo>
                    <a:pt x="43" y="53"/>
                  </a:moveTo>
                  <a:lnTo>
                    <a:pt x="83" y="0"/>
                  </a:lnTo>
                  <a:lnTo>
                    <a:pt x="68" y="0"/>
                  </a:lnTo>
                  <a:lnTo>
                    <a:pt x="43" y="30"/>
                  </a:lnTo>
                  <a:lnTo>
                    <a:pt x="17" y="0"/>
                  </a:lnTo>
                  <a:lnTo>
                    <a:pt x="0" y="0"/>
                  </a:lnTo>
                  <a:lnTo>
                    <a:pt x="43"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8994" name="Freeform 92"/>
            <p:cNvSpPr>
              <a:spLocks/>
            </p:cNvSpPr>
            <p:nvPr/>
          </p:nvSpPr>
          <p:spPr bwMode="auto">
            <a:xfrm>
              <a:off x="765" y="1332"/>
              <a:ext cx="39" cy="30"/>
            </a:xfrm>
            <a:custGeom>
              <a:avLst/>
              <a:gdLst>
                <a:gd name="T0" fmla="*/ 39 w 61"/>
                <a:gd name="T1" fmla="*/ 3 h 53"/>
                <a:gd name="T2" fmla="*/ 26 w 61"/>
                <a:gd name="T3" fmla="*/ 17 h 53"/>
                <a:gd name="T4" fmla="*/ 10 w 61"/>
                <a:gd name="T5" fmla="*/ 0 h 53"/>
                <a:gd name="T6" fmla="*/ 0 w 61"/>
                <a:gd name="T7" fmla="*/ 0 h 53"/>
                <a:gd name="T8" fmla="*/ 26 w 61"/>
                <a:gd name="T9" fmla="*/ 30 h 53"/>
                <a:gd name="T10" fmla="*/ 36 w 61"/>
                <a:gd name="T11" fmla="*/ 17 h 53"/>
                <a:gd name="T12" fmla="*/ 39 w 61"/>
                <a:gd name="T13" fmla="*/ 3 h 53"/>
                <a:gd name="T14" fmla="*/ 39 w 61"/>
                <a:gd name="T15" fmla="*/ 3 h 5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53"/>
                <a:gd name="T26" fmla="*/ 61 w 61"/>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53">
                  <a:moveTo>
                    <a:pt x="61" y="5"/>
                  </a:moveTo>
                  <a:lnTo>
                    <a:pt x="41" y="30"/>
                  </a:lnTo>
                  <a:lnTo>
                    <a:pt x="15" y="0"/>
                  </a:lnTo>
                  <a:lnTo>
                    <a:pt x="0" y="0"/>
                  </a:lnTo>
                  <a:lnTo>
                    <a:pt x="41" y="53"/>
                  </a:lnTo>
                  <a:lnTo>
                    <a:pt x="56" y="30"/>
                  </a:lnTo>
                  <a:lnTo>
                    <a:pt x="6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8995" name="Line 93"/>
            <p:cNvSpPr>
              <a:spLocks noChangeShapeType="1"/>
            </p:cNvSpPr>
            <p:nvPr/>
          </p:nvSpPr>
          <p:spPr bwMode="auto">
            <a:xfrm>
              <a:off x="592" y="1378"/>
              <a:ext cx="209"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endParaRPr>
            </a:p>
          </p:txBody>
        </p:sp>
        <p:sp>
          <p:nvSpPr>
            <p:cNvPr id="38996" name="Freeform 94"/>
            <p:cNvSpPr>
              <a:spLocks/>
            </p:cNvSpPr>
            <p:nvPr/>
          </p:nvSpPr>
          <p:spPr bwMode="auto">
            <a:xfrm>
              <a:off x="590" y="1332"/>
              <a:ext cx="51" cy="30"/>
            </a:xfrm>
            <a:custGeom>
              <a:avLst/>
              <a:gdLst>
                <a:gd name="T0" fmla="*/ 26 w 82"/>
                <a:gd name="T1" fmla="*/ 30 h 53"/>
                <a:gd name="T2" fmla="*/ 51 w 82"/>
                <a:gd name="T3" fmla="*/ 0 h 53"/>
                <a:gd name="T4" fmla="*/ 41 w 82"/>
                <a:gd name="T5" fmla="*/ 0 h 53"/>
                <a:gd name="T6" fmla="*/ 26 w 82"/>
                <a:gd name="T7" fmla="*/ 17 h 53"/>
                <a:gd name="T8" fmla="*/ 9 w 82"/>
                <a:gd name="T9" fmla="*/ 0 h 53"/>
                <a:gd name="T10" fmla="*/ 0 w 82"/>
                <a:gd name="T11" fmla="*/ 0 h 53"/>
                <a:gd name="T12" fmla="*/ 26 w 82"/>
                <a:gd name="T13" fmla="*/ 30 h 53"/>
                <a:gd name="T14" fmla="*/ 26 w 82"/>
                <a:gd name="T15" fmla="*/ 30 h 53"/>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53"/>
                <a:gd name="T26" fmla="*/ 82 w 8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53">
                  <a:moveTo>
                    <a:pt x="41" y="53"/>
                  </a:moveTo>
                  <a:lnTo>
                    <a:pt x="82" y="0"/>
                  </a:lnTo>
                  <a:lnTo>
                    <a:pt x="66" y="0"/>
                  </a:lnTo>
                  <a:lnTo>
                    <a:pt x="41" y="30"/>
                  </a:lnTo>
                  <a:lnTo>
                    <a:pt x="15" y="0"/>
                  </a:lnTo>
                  <a:lnTo>
                    <a:pt x="0" y="0"/>
                  </a:lnTo>
                  <a:lnTo>
                    <a:pt x="41"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8997" name="Freeform 95"/>
            <p:cNvSpPr>
              <a:spLocks/>
            </p:cNvSpPr>
            <p:nvPr/>
          </p:nvSpPr>
          <p:spPr bwMode="auto">
            <a:xfrm>
              <a:off x="653" y="1222"/>
              <a:ext cx="85" cy="52"/>
            </a:xfrm>
            <a:custGeom>
              <a:avLst/>
              <a:gdLst>
                <a:gd name="T0" fmla="*/ 45 w 134"/>
                <a:gd name="T1" fmla="*/ 50 h 89"/>
                <a:gd name="T2" fmla="*/ 52 w 134"/>
                <a:gd name="T3" fmla="*/ 49 h 89"/>
                <a:gd name="T4" fmla="*/ 60 w 134"/>
                <a:gd name="T5" fmla="*/ 46 h 89"/>
                <a:gd name="T6" fmla="*/ 67 w 134"/>
                <a:gd name="T7" fmla="*/ 43 h 89"/>
                <a:gd name="T8" fmla="*/ 72 w 134"/>
                <a:gd name="T9" fmla="*/ 40 h 89"/>
                <a:gd name="T10" fmla="*/ 77 w 134"/>
                <a:gd name="T11" fmla="*/ 35 h 89"/>
                <a:gd name="T12" fmla="*/ 81 w 134"/>
                <a:gd name="T13" fmla="*/ 32 h 89"/>
                <a:gd name="T14" fmla="*/ 83 w 134"/>
                <a:gd name="T15" fmla="*/ 27 h 89"/>
                <a:gd name="T16" fmla="*/ 83 w 134"/>
                <a:gd name="T17" fmla="*/ 24 h 89"/>
                <a:gd name="T18" fmla="*/ 81 w 134"/>
                <a:gd name="T19" fmla="*/ 18 h 89"/>
                <a:gd name="T20" fmla="*/ 77 w 134"/>
                <a:gd name="T21" fmla="*/ 12 h 89"/>
                <a:gd name="T22" fmla="*/ 72 w 134"/>
                <a:gd name="T23" fmla="*/ 7 h 89"/>
                <a:gd name="T24" fmla="*/ 67 w 134"/>
                <a:gd name="T25" fmla="*/ 4 h 89"/>
                <a:gd name="T26" fmla="*/ 60 w 134"/>
                <a:gd name="T27" fmla="*/ 1 h 89"/>
                <a:gd name="T28" fmla="*/ 52 w 134"/>
                <a:gd name="T29" fmla="*/ 0 h 89"/>
                <a:gd name="T30" fmla="*/ 45 w 134"/>
                <a:gd name="T31" fmla="*/ 0 h 89"/>
                <a:gd name="T32" fmla="*/ 36 w 134"/>
                <a:gd name="T33" fmla="*/ 0 h 89"/>
                <a:gd name="T34" fmla="*/ 28 w 134"/>
                <a:gd name="T35" fmla="*/ 0 h 89"/>
                <a:gd name="T36" fmla="*/ 20 w 134"/>
                <a:gd name="T37" fmla="*/ 1 h 89"/>
                <a:gd name="T38" fmla="*/ 14 w 134"/>
                <a:gd name="T39" fmla="*/ 4 h 89"/>
                <a:gd name="T40" fmla="*/ 8 w 134"/>
                <a:gd name="T41" fmla="*/ 7 h 89"/>
                <a:gd name="T42" fmla="*/ 2 w 134"/>
                <a:gd name="T43" fmla="*/ 12 h 89"/>
                <a:gd name="T44" fmla="*/ 0 w 134"/>
                <a:gd name="T45" fmla="*/ 18 h 89"/>
                <a:gd name="T46" fmla="*/ 0 w 134"/>
                <a:gd name="T47" fmla="*/ 24 h 89"/>
                <a:gd name="T48" fmla="*/ 0 w 134"/>
                <a:gd name="T49" fmla="*/ 27 h 89"/>
                <a:gd name="T50" fmla="*/ 0 w 134"/>
                <a:gd name="T51" fmla="*/ 32 h 89"/>
                <a:gd name="T52" fmla="*/ 2 w 134"/>
                <a:gd name="T53" fmla="*/ 35 h 89"/>
                <a:gd name="T54" fmla="*/ 8 w 134"/>
                <a:gd name="T55" fmla="*/ 40 h 89"/>
                <a:gd name="T56" fmla="*/ 14 w 134"/>
                <a:gd name="T57" fmla="*/ 43 h 89"/>
                <a:gd name="T58" fmla="*/ 20 w 134"/>
                <a:gd name="T59" fmla="*/ 46 h 89"/>
                <a:gd name="T60" fmla="*/ 28 w 134"/>
                <a:gd name="T61" fmla="*/ 49 h 89"/>
                <a:gd name="T62" fmla="*/ 36 w 134"/>
                <a:gd name="T63" fmla="*/ 50 h 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
                <a:gd name="T97" fmla="*/ 0 h 89"/>
                <a:gd name="T98" fmla="*/ 134 w 134"/>
                <a:gd name="T99" fmla="*/ 89 h 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 h="89">
                  <a:moveTo>
                    <a:pt x="66" y="89"/>
                  </a:moveTo>
                  <a:lnTo>
                    <a:pt x="71" y="85"/>
                  </a:lnTo>
                  <a:lnTo>
                    <a:pt x="76" y="85"/>
                  </a:lnTo>
                  <a:lnTo>
                    <a:pt x="82" y="84"/>
                  </a:lnTo>
                  <a:lnTo>
                    <a:pt x="90" y="84"/>
                  </a:lnTo>
                  <a:lnTo>
                    <a:pt x="95" y="79"/>
                  </a:lnTo>
                  <a:lnTo>
                    <a:pt x="100" y="79"/>
                  </a:lnTo>
                  <a:lnTo>
                    <a:pt x="105" y="73"/>
                  </a:lnTo>
                  <a:lnTo>
                    <a:pt x="112" y="73"/>
                  </a:lnTo>
                  <a:lnTo>
                    <a:pt x="114" y="68"/>
                  </a:lnTo>
                  <a:lnTo>
                    <a:pt x="119" y="65"/>
                  </a:lnTo>
                  <a:lnTo>
                    <a:pt x="122" y="60"/>
                  </a:lnTo>
                  <a:lnTo>
                    <a:pt x="127" y="60"/>
                  </a:lnTo>
                  <a:lnTo>
                    <a:pt x="127" y="55"/>
                  </a:lnTo>
                  <a:lnTo>
                    <a:pt x="131" y="51"/>
                  </a:lnTo>
                  <a:lnTo>
                    <a:pt x="131" y="46"/>
                  </a:lnTo>
                  <a:lnTo>
                    <a:pt x="134" y="46"/>
                  </a:lnTo>
                  <a:lnTo>
                    <a:pt x="131" y="41"/>
                  </a:lnTo>
                  <a:lnTo>
                    <a:pt x="131" y="36"/>
                  </a:lnTo>
                  <a:lnTo>
                    <a:pt x="127" y="31"/>
                  </a:lnTo>
                  <a:lnTo>
                    <a:pt x="127" y="26"/>
                  </a:lnTo>
                  <a:lnTo>
                    <a:pt x="122" y="21"/>
                  </a:lnTo>
                  <a:lnTo>
                    <a:pt x="119" y="17"/>
                  </a:lnTo>
                  <a:lnTo>
                    <a:pt x="114" y="12"/>
                  </a:lnTo>
                  <a:lnTo>
                    <a:pt x="112" y="12"/>
                  </a:lnTo>
                  <a:lnTo>
                    <a:pt x="105" y="7"/>
                  </a:lnTo>
                  <a:lnTo>
                    <a:pt x="100" y="7"/>
                  </a:lnTo>
                  <a:lnTo>
                    <a:pt x="95" y="2"/>
                  </a:lnTo>
                  <a:lnTo>
                    <a:pt x="90" y="2"/>
                  </a:lnTo>
                  <a:lnTo>
                    <a:pt x="82" y="0"/>
                  </a:lnTo>
                  <a:lnTo>
                    <a:pt x="76" y="0"/>
                  </a:lnTo>
                  <a:lnTo>
                    <a:pt x="71" y="0"/>
                  </a:lnTo>
                  <a:lnTo>
                    <a:pt x="66" y="0"/>
                  </a:lnTo>
                  <a:lnTo>
                    <a:pt x="56" y="0"/>
                  </a:lnTo>
                  <a:lnTo>
                    <a:pt x="51" y="0"/>
                  </a:lnTo>
                  <a:lnTo>
                    <a:pt x="44" y="0"/>
                  </a:lnTo>
                  <a:lnTo>
                    <a:pt x="39" y="2"/>
                  </a:lnTo>
                  <a:lnTo>
                    <a:pt x="32" y="2"/>
                  </a:lnTo>
                  <a:lnTo>
                    <a:pt x="27" y="7"/>
                  </a:lnTo>
                  <a:lnTo>
                    <a:pt x="22" y="7"/>
                  </a:lnTo>
                  <a:lnTo>
                    <a:pt x="19" y="12"/>
                  </a:lnTo>
                  <a:lnTo>
                    <a:pt x="13" y="12"/>
                  </a:lnTo>
                  <a:lnTo>
                    <a:pt x="8" y="17"/>
                  </a:lnTo>
                  <a:lnTo>
                    <a:pt x="3" y="21"/>
                  </a:lnTo>
                  <a:lnTo>
                    <a:pt x="3" y="26"/>
                  </a:lnTo>
                  <a:lnTo>
                    <a:pt x="0" y="31"/>
                  </a:lnTo>
                  <a:lnTo>
                    <a:pt x="0" y="36"/>
                  </a:lnTo>
                  <a:lnTo>
                    <a:pt x="0" y="41"/>
                  </a:lnTo>
                  <a:lnTo>
                    <a:pt x="0" y="46"/>
                  </a:lnTo>
                  <a:lnTo>
                    <a:pt x="0" y="51"/>
                  </a:lnTo>
                  <a:lnTo>
                    <a:pt x="0" y="55"/>
                  </a:lnTo>
                  <a:lnTo>
                    <a:pt x="3" y="60"/>
                  </a:lnTo>
                  <a:lnTo>
                    <a:pt x="8" y="65"/>
                  </a:lnTo>
                  <a:lnTo>
                    <a:pt x="13" y="68"/>
                  </a:lnTo>
                  <a:lnTo>
                    <a:pt x="19" y="73"/>
                  </a:lnTo>
                  <a:lnTo>
                    <a:pt x="22" y="73"/>
                  </a:lnTo>
                  <a:lnTo>
                    <a:pt x="27" y="79"/>
                  </a:lnTo>
                  <a:lnTo>
                    <a:pt x="32" y="79"/>
                  </a:lnTo>
                  <a:lnTo>
                    <a:pt x="39" y="84"/>
                  </a:lnTo>
                  <a:lnTo>
                    <a:pt x="44" y="84"/>
                  </a:lnTo>
                  <a:lnTo>
                    <a:pt x="51" y="85"/>
                  </a:lnTo>
                  <a:lnTo>
                    <a:pt x="56" y="85"/>
                  </a:lnTo>
                  <a:lnTo>
                    <a:pt x="66"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8998" name="Freeform 96"/>
            <p:cNvSpPr>
              <a:spLocks/>
            </p:cNvSpPr>
            <p:nvPr/>
          </p:nvSpPr>
          <p:spPr bwMode="auto">
            <a:xfrm>
              <a:off x="659" y="1207"/>
              <a:ext cx="73" cy="19"/>
            </a:xfrm>
            <a:custGeom>
              <a:avLst/>
              <a:gdLst>
                <a:gd name="T0" fmla="*/ 39 w 114"/>
                <a:gd name="T1" fmla="*/ 17 h 30"/>
                <a:gd name="T2" fmla="*/ 46 w 114"/>
                <a:gd name="T3" fmla="*/ 17 h 30"/>
                <a:gd name="T4" fmla="*/ 51 w 114"/>
                <a:gd name="T5" fmla="*/ 16 h 30"/>
                <a:gd name="T6" fmla="*/ 58 w 114"/>
                <a:gd name="T7" fmla="*/ 16 h 30"/>
                <a:gd name="T8" fmla="*/ 61 w 114"/>
                <a:gd name="T9" fmla="*/ 13 h 30"/>
                <a:gd name="T10" fmla="*/ 67 w 114"/>
                <a:gd name="T11" fmla="*/ 13 h 30"/>
                <a:gd name="T12" fmla="*/ 70 w 114"/>
                <a:gd name="T13" fmla="*/ 10 h 30"/>
                <a:gd name="T14" fmla="*/ 71 w 114"/>
                <a:gd name="T15" fmla="*/ 10 h 30"/>
                <a:gd name="T16" fmla="*/ 71 w 114"/>
                <a:gd name="T17" fmla="*/ 6 h 30"/>
                <a:gd name="T18" fmla="*/ 70 w 114"/>
                <a:gd name="T19" fmla="*/ 4 h 30"/>
                <a:gd name="T20" fmla="*/ 67 w 114"/>
                <a:gd name="T21" fmla="*/ 1 h 30"/>
                <a:gd name="T22" fmla="*/ 61 w 114"/>
                <a:gd name="T23" fmla="*/ 1 h 30"/>
                <a:gd name="T24" fmla="*/ 58 w 114"/>
                <a:gd name="T25" fmla="*/ 0 h 30"/>
                <a:gd name="T26" fmla="*/ 51 w 114"/>
                <a:gd name="T27" fmla="*/ 0 h 30"/>
                <a:gd name="T28" fmla="*/ 46 w 114"/>
                <a:gd name="T29" fmla="*/ 0 h 30"/>
                <a:gd name="T30" fmla="*/ 39 w 114"/>
                <a:gd name="T31" fmla="*/ 0 h 30"/>
                <a:gd name="T32" fmla="*/ 31 w 114"/>
                <a:gd name="T33" fmla="*/ 0 h 30"/>
                <a:gd name="T34" fmla="*/ 24 w 114"/>
                <a:gd name="T35" fmla="*/ 0 h 30"/>
                <a:gd name="T36" fmla="*/ 17 w 114"/>
                <a:gd name="T37" fmla="*/ 0 h 30"/>
                <a:gd name="T38" fmla="*/ 11 w 114"/>
                <a:gd name="T39" fmla="*/ 0 h 30"/>
                <a:gd name="T40" fmla="*/ 6 w 114"/>
                <a:gd name="T41" fmla="*/ 1 h 30"/>
                <a:gd name="T42" fmla="*/ 1 w 114"/>
                <a:gd name="T43" fmla="*/ 1 h 30"/>
                <a:gd name="T44" fmla="*/ 0 w 114"/>
                <a:gd name="T45" fmla="*/ 4 h 30"/>
                <a:gd name="T46" fmla="*/ 0 w 114"/>
                <a:gd name="T47" fmla="*/ 6 h 30"/>
                <a:gd name="T48" fmla="*/ 0 w 114"/>
                <a:gd name="T49" fmla="*/ 10 h 30"/>
                <a:gd name="T50" fmla="*/ 0 w 114"/>
                <a:gd name="T51" fmla="*/ 10 h 30"/>
                <a:gd name="T52" fmla="*/ 1 w 114"/>
                <a:gd name="T53" fmla="*/ 13 h 30"/>
                <a:gd name="T54" fmla="*/ 6 w 114"/>
                <a:gd name="T55" fmla="*/ 13 h 30"/>
                <a:gd name="T56" fmla="*/ 11 w 114"/>
                <a:gd name="T57" fmla="*/ 16 h 30"/>
                <a:gd name="T58" fmla="*/ 17 w 114"/>
                <a:gd name="T59" fmla="*/ 16 h 30"/>
                <a:gd name="T60" fmla="*/ 24 w 114"/>
                <a:gd name="T61" fmla="*/ 17 h 30"/>
                <a:gd name="T62" fmla="*/ 31 w 114"/>
                <a:gd name="T63" fmla="*/ 17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30"/>
                <a:gd name="T98" fmla="*/ 114 w 114"/>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30">
                  <a:moveTo>
                    <a:pt x="56" y="30"/>
                  </a:moveTo>
                  <a:lnTo>
                    <a:pt x="61" y="27"/>
                  </a:lnTo>
                  <a:lnTo>
                    <a:pt x="66" y="27"/>
                  </a:lnTo>
                  <a:lnTo>
                    <a:pt x="72" y="27"/>
                  </a:lnTo>
                  <a:lnTo>
                    <a:pt x="77" y="27"/>
                  </a:lnTo>
                  <a:lnTo>
                    <a:pt x="80" y="25"/>
                  </a:lnTo>
                  <a:lnTo>
                    <a:pt x="85" y="25"/>
                  </a:lnTo>
                  <a:lnTo>
                    <a:pt x="90" y="25"/>
                  </a:lnTo>
                  <a:lnTo>
                    <a:pt x="95" y="25"/>
                  </a:lnTo>
                  <a:lnTo>
                    <a:pt x="95" y="20"/>
                  </a:lnTo>
                  <a:lnTo>
                    <a:pt x="100" y="20"/>
                  </a:lnTo>
                  <a:lnTo>
                    <a:pt x="104" y="20"/>
                  </a:lnTo>
                  <a:lnTo>
                    <a:pt x="109" y="20"/>
                  </a:lnTo>
                  <a:lnTo>
                    <a:pt x="109" y="15"/>
                  </a:lnTo>
                  <a:lnTo>
                    <a:pt x="111" y="15"/>
                  </a:lnTo>
                  <a:lnTo>
                    <a:pt x="114" y="15"/>
                  </a:lnTo>
                  <a:lnTo>
                    <a:pt x="111" y="10"/>
                  </a:lnTo>
                  <a:lnTo>
                    <a:pt x="109" y="7"/>
                  </a:lnTo>
                  <a:lnTo>
                    <a:pt x="104" y="1"/>
                  </a:lnTo>
                  <a:lnTo>
                    <a:pt x="100" y="1"/>
                  </a:lnTo>
                  <a:lnTo>
                    <a:pt x="95" y="1"/>
                  </a:lnTo>
                  <a:lnTo>
                    <a:pt x="90" y="0"/>
                  </a:lnTo>
                  <a:lnTo>
                    <a:pt x="85" y="0"/>
                  </a:lnTo>
                  <a:lnTo>
                    <a:pt x="80" y="0"/>
                  </a:lnTo>
                  <a:lnTo>
                    <a:pt x="77" y="0"/>
                  </a:lnTo>
                  <a:lnTo>
                    <a:pt x="72" y="0"/>
                  </a:lnTo>
                  <a:lnTo>
                    <a:pt x="66" y="0"/>
                  </a:lnTo>
                  <a:lnTo>
                    <a:pt x="61" y="0"/>
                  </a:lnTo>
                  <a:lnTo>
                    <a:pt x="56" y="0"/>
                  </a:lnTo>
                  <a:lnTo>
                    <a:pt x="48" y="0"/>
                  </a:lnTo>
                  <a:lnTo>
                    <a:pt x="43" y="0"/>
                  </a:lnTo>
                  <a:lnTo>
                    <a:pt x="37" y="0"/>
                  </a:lnTo>
                  <a:lnTo>
                    <a:pt x="32" y="0"/>
                  </a:lnTo>
                  <a:lnTo>
                    <a:pt x="27" y="0"/>
                  </a:lnTo>
                  <a:lnTo>
                    <a:pt x="22" y="0"/>
                  </a:lnTo>
                  <a:lnTo>
                    <a:pt x="17" y="0"/>
                  </a:lnTo>
                  <a:lnTo>
                    <a:pt x="15" y="1"/>
                  </a:lnTo>
                  <a:lnTo>
                    <a:pt x="10" y="1"/>
                  </a:lnTo>
                  <a:lnTo>
                    <a:pt x="7" y="1"/>
                  </a:lnTo>
                  <a:lnTo>
                    <a:pt x="2" y="1"/>
                  </a:lnTo>
                  <a:lnTo>
                    <a:pt x="2" y="7"/>
                  </a:lnTo>
                  <a:lnTo>
                    <a:pt x="0" y="7"/>
                  </a:lnTo>
                  <a:lnTo>
                    <a:pt x="0" y="10"/>
                  </a:lnTo>
                  <a:lnTo>
                    <a:pt x="0" y="15"/>
                  </a:lnTo>
                  <a:lnTo>
                    <a:pt x="2" y="20"/>
                  </a:lnTo>
                  <a:lnTo>
                    <a:pt x="7" y="20"/>
                  </a:lnTo>
                  <a:lnTo>
                    <a:pt x="10" y="20"/>
                  </a:lnTo>
                  <a:lnTo>
                    <a:pt x="15" y="25"/>
                  </a:lnTo>
                  <a:lnTo>
                    <a:pt x="17" y="25"/>
                  </a:lnTo>
                  <a:lnTo>
                    <a:pt x="22" y="25"/>
                  </a:lnTo>
                  <a:lnTo>
                    <a:pt x="27" y="25"/>
                  </a:lnTo>
                  <a:lnTo>
                    <a:pt x="32" y="27"/>
                  </a:lnTo>
                  <a:lnTo>
                    <a:pt x="37" y="27"/>
                  </a:lnTo>
                  <a:lnTo>
                    <a:pt x="43" y="27"/>
                  </a:lnTo>
                  <a:lnTo>
                    <a:pt x="48" y="27"/>
                  </a:lnTo>
                  <a:lnTo>
                    <a:pt x="5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8999" name="Freeform 97"/>
            <p:cNvSpPr>
              <a:spLocks/>
            </p:cNvSpPr>
            <p:nvPr/>
          </p:nvSpPr>
          <p:spPr bwMode="auto">
            <a:xfrm>
              <a:off x="659" y="1192"/>
              <a:ext cx="73" cy="19"/>
            </a:xfrm>
            <a:custGeom>
              <a:avLst/>
              <a:gdLst>
                <a:gd name="T0" fmla="*/ 39 w 114"/>
                <a:gd name="T1" fmla="*/ 17 h 32"/>
                <a:gd name="T2" fmla="*/ 46 w 114"/>
                <a:gd name="T3" fmla="*/ 17 h 32"/>
                <a:gd name="T4" fmla="*/ 51 w 114"/>
                <a:gd name="T5" fmla="*/ 15 h 32"/>
                <a:gd name="T6" fmla="*/ 58 w 114"/>
                <a:gd name="T7" fmla="*/ 15 h 32"/>
                <a:gd name="T8" fmla="*/ 61 w 114"/>
                <a:gd name="T9" fmla="*/ 12 h 32"/>
                <a:gd name="T10" fmla="*/ 67 w 114"/>
                <a:gd name="T11" fmla="*/ 12 h 32"/>
                <a:gd name="T12" fmla="*/ 70 w 114"/>
                <a:gd name="T13" fmla="*/ 10 h 32"/>
                <a:gd name="T14" fmla="*/ 71 w 114"/>
                <a:gd name="T15" fmla="*/ 10 h 32"/>
                <a:gd name="T16" fmla="*/ 71 w 114"/>
                <a:gd name="T17" fmla="*/ 7 h 32"/>
                <a:gd name="T18" fmla="*/ 70 w 114"/>
                <a:gd name="T19" fmla="*/ 5 h 32"/>
                <a:gd name="T20" fmla="*/ 67 w 114"/>
                <a:gd name="T21" fmla="*/ 2 h 32"/>
                <a:gd name="T22" fmla="*/ 61 w 114"/>
                <a:gd name="T23" fmla="*/ 2 h 32"/>
                <a:gd name="T24" fmla="*/ 58 w 114"/>
                <a:gd name="T25" fmla="*/ 0 h 32"/>
                <a:gd name="T26" fmla="*/ 51 w 114"/>
                <a:gd name="T27" fmla="*/ 0 h 32"/>
                <a:gd name="T28" fmla="*/ 46 w 114"/>
                <a:gd name="T29" fmla="*/ 0 h 32"/>
                <a:gd name="T30" fmla="*/ 39 w 114"/>
                <a:gd name="T31" fmla="*/ 0 h 32"/>
                <a:gd name="T32" fmla="*/ 31 w 114"/>
                <a:gd name="T33" fmla="*/ 0 h 32"/>
                <a:gd name="T34" fmla="*/ 24 w 114"/>
                <a:gd name="T35" fmla="*/ 0 h 32"/>
                <a:gd name="T36" fmla="*/ 17 w 114"/>
                <a:gd name="T37" fmla="*/ 0 h 32"/>
                <a:gd name="T38" fmla="*/ 11 w 114"/>
                <a:gd name="T39" fmla="*/ 0 h 32"/>
                <a:gd name="T40" fmla="*/ 6 w 114"/>
                <a:gd name="T41" fmla="*/ 2 h 32"/>
                <a:gd name="T42" fmla="*/ 1 w 114"/>
                <a:gd name="T43" fmla="*/ 2 h 32"/>
                <a:gd name="T44" fmla="*/ 0 w 114"/>
                <a:gd name="T45" fmla="*/ 5 h 32"/>
                <a:gd name="T46" fmla="*/ 0 w 114"/>
                <a:gd name="T47" fmla="*/ 7 h 32"/>
                <a:gd name="T48" fmla="*/ 0 w 114"/>
                <a:gd name="T49" fmla="*/ 10 h 32"/>
                <a:gd name="T50" fmla="*/ 0 w 114"/>
                <a:gd name="T51" fmla="*/ 10 h 32"/>
                <a:gd name="T52" fmla="*/ 1 w 114"/>
                <a:gd name="T53" fmla="*/ 12 h 32"/>
                <a:gd name="T54" fmla="*/ 6 w 114"/>
                <a:gd name="T55" fmla="*/ 12 h 32"/>
                <a:gd name="T56" fmla="*/ 11 w 114"/>
                <a:gd name="T57" fmla="*/ 15 h 32"/>
                <a:gd name="T58" fmla="*/ 17 w 114"/>
                <a:gd name="T59" fmla="*/ 15 h 32"/>
                <a:gd name="T60" fmla="*/ 24 w 114"/>
                <a:gd name="T61" fmla="*/ 17 h 32"/>
                <a:gd name="T62" fmla="*/ 31 w 114"/>
                <a:gd name="T63" fmla="*/ 17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32"/>
                <a:gd name="T98" fmla="*/ 114 w 114"/>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32">
                  <a:moveTo>
                    <a:pt x="56" y="32"/>
                  </a:moveTo>
                  <a:lnTo>
                    <a:pt x="61" y="28"/>
                  </a:lnTo>
                  <a:lnTo>
                    <a:pt x="66" y="28"/>
                  </a:lnTo>
                  <a:lnTo>
                    <a:pt x="72" y="28"/>
                  </a:lnTo>
                  <a:lnTo>
                    <a:pt x="77" y="28"/>
                  </a:lnTo>
                  <a:lnTo>
                    <a:pt x="80" y="25"/>
                  </a:lnTo>
                  <a:lnTo>
                    <a:pt x="85" y="25"/>
                  </a:lnTo>
                  <a:lnTo>
                    <a:pt x="90" y="25"/>
                  </a:lnTo>
                  <a:lnTo>
                    <a:pt x="95" y="25"/>
                  </a:lnTo>
                  <a:lnTo>
                    <a:pt x="95" y="20"/>
                  </a:lnTo>
                  <a:lnTo>
                    <a:pt x="100" y="20"/>
                  </a:lnTo>
                  <a:lnTo>
                    <a:pt x="104" y="20"/>
                  </a:lnTo>
                  <a:lnTo>
                    <a:pt x="109" y="20"/>
                  </a:lnTo>
                  <a:lnTo>
                    <a:pt x="109" y="17"/>
                  </a:lnTo>
                  <a:lnTo>
                    <a:pt x="111" y="17"/>
                  </a:lnTo>
                  <a:lnTo>
                    <a:pt x="114" y="17"/>
                  </a:lnTo>
                  <a:lnTo>
                    <a:pt x="111" y="11"/>
                  </a:lnTo>
                  <a:lnTo>
                    <a:pt x="109" y="8"/>
                  </a:lnTo>
                  <a:lnTo>
                    <a:pt x="104" y="3"/>
                  </a:lnTo>
                  <a:lnTo>
                    <a:pt x="100" y="3"/>
                  </a:lnTo>
                  <a:lnTo>
                    <a:pt x="95" y="3"/>
                  </a:lnTo>
                  <a:lnTo>
                    <a:pt x="90" y="0"/>
                  </a:lnTo>
                  <a:lnTo>
                    <a:pt x="85" y="0"/>
                  </a:lnTo>
                  <a:lnTo>
                    <a:pt x="80" y="0"/>
                  </a:lnTo>
                  <a:lnTo>
                    <a:pt x="77" y="0"/>
                  </a:lnTo>
                  <a:lnTo>
                    <a:pt x="72" y="0"/>
                  </a:lnTo>
                  <a:lnTo>
                    <a:pt x="66" y="0"/>
                  </a:lnTo>
                  <a:lnTo>
                    <a:pt x="61" y="0"/>
                  </a:lnTo>
                  <a:lnTo>
                    <a:pt x="56" y="0"/>
                  </a:lnTo>
                  <a:lnTo>
                    <a:pt x="48" y="0"/>
                  </a:lnTo>
                  <a:lnTo>
                    <a:pt x="43" y="0"/>
                  </a:lnTo>
                  <a:lnTo>
                    <a:pt x="37" y="0"/>
                  </a:lnTo>
                  <a:lnTo>
                    <a:pt x="32" y="0"/>
                  </a:lnTo>
                  <a:lnTo>
                    <a:pt x="27" y="0"/>
                  </a:lnTo>
                  <a:lnTo>
                    <a:pt x="22" y="0"/>
                  </a:lnTo>
                  <a:lnTo>
                    <a:pt x="17" y="0"/>
                  </a:lnTo>
                  <a:lnTo>
                    <a:pt x="15" y="3"/>
                  </a:lnTo>
                  <a:lnTo>
                    <a:pt x="10" y="3"/>
                  </a:lnTo>
                  <a:lnTo>
                    <a:pt x="7" y="3"/>
                  </a:lnTo>
                  <a:lnTo>
                    <a:pt x="2" y="3"/>
                  </a:lnTo>
                  <a:lnTo>
                    <a:pt x="2" y="8"/>
                  </a:lnTo>
                  <a:lnTo>
                    <a:pt x="0" y="8"/>
                  </a:lnTo>
                  <a:lnTo>
                    <a:pt x="0" y="11"/>
                  </a:lnTo>
                  <a:lnTo>
                    <a:pt x="0" y="17"/>
                  </a:lnTo>
                  <a:lnTo>
                    <a:pt x="2" y="20"/>
                  </a:lnTo>
                  <a:lnTo>
                    <a:pt x="7" y="20"/>
                  </a:lnTo>
                  <a:lnTo>
                    <a:pt x="10" y="20"/>
                  </a:lnTo>
                  <a:lnTo>
                    <a:pt x="15" y="25"/>
                  </a:lnTo>
                  <a:lnTo>
                    <a:pt x="17" y="25"/>
                  </a:lnTo>
                  <a:lnTo>
                    <a:pt x="22" y="25"/>
                  </a:lnTo>
                  <a:lnTo>
                    <a:pt x="27" y="25"/>
                  </a:lnTo>
                  <a:lnTo>
                    <a:pt x="32" y="28"/>
                  </a:lnTo>
                  <a:lnTo>
                    <a:pt x="37" y="28"/>
                  </a:lnTo>
                  <a:lnTo>
                    <a:pt x="43" y="28"/>
                  </a:lnTo>
                  <a:lnTo>
                    <a:pt x="48" y="28"/>
                  </a:lnTo>
                  <a:lnTo>
                    <a:pt x="5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00" name="Freeform 98"/>
            <p:cNvSpPr>
              <a:spLocks/>
            </p:cNvSpPr>
            <p:nvPr/>
          </p:nvSpPr>
          <p:spPr bwMode="auto">
            <a:xfrm>
              <a:off x="659" y="1173"/>
              <a:ext cx="73" cy="22"/>
            </a:xfrm>
            <a:custGeom>
              <a:avLst/>
              <a:gdLst>
                <a:gd name="T0" fmla="*/ 39 w 114"/>
                <a:gd name="T1" fmla="*/ 20 h 37"/>
                <a:gd name="T2" fmla="*/ 46 w 114"/>
                <a:gd name="T3" fmla="*/ 20 h 37"/>
                <a:gd name="T4" fmla="*/ 51 w 114"/>
                <a:gd name="T5" fmla="*/ 17 h 37"/>
                <a:gd name="T6" fmla="*/ 58 w 114"/>
                <a:gd name="T7" fmla="*/ 17 h 37"/>
                <a:gd name="T8" fmla="*/ 61 w 114"/>
                <a:gd name="T9" fmla="*/ 14 h 37"/>
                <a:gd name="T10" fmla="*/ 67 w 114"/>
                <a:gd name="T11" fmla="*/ 12 h 37"/>
                <a:gd name="T12" fmla="*/ 70 w 114"/>
                <a:gd name="T13" fmla="*/ 9 h 37"/>
                <a:gd name="T14" fmla="*/ 71 w 114"/>
                <a:gd name="T15" fmla="*/ 9 h 37"/>
                <a:gd name="T16" fmla="*/ 71 w 114"/>
                <a:gd name="T17" fmla="*/ 6 h 37"/>
                <a:gd name="T18" fmla="*/ 70 w 114"/>
                <a:gd name="T19" fmla="*/ 6 h 37"/>
                <a:gd name="T20" fmla="*/ 67 w 114"/>
                <a:gd name="T21" fmla="*/ 3 h 37"/>
                <a:gd name="T22" fmla="*/ 61 w 114"/>
                <a:gd name="T23" fmla="*/ 3 h 37"/>
                <a:gd name="T24" fmla="*/ 58 w 114"/>
                <a:gd name="T25" fmla="*/ 0 h 37"/>
                <a:gd name="T26" fmla="*/ 51 w 114"/>
                <a:gd name="T27" fmla="*/ 0 h 37"/>
                <a:gd name="T28" fmla="*/ 46 w 114"/>
                <a:gd name="T29" fmla="*/ 0 h 37"/>
                <a:gd name="T30" fmla="*/ 39 w 114"/>
                <a:gd name="T31" fmla="*/ 0 h 37"/>
                <a:gd name="T32" fmla="*/ 31 w 114"/>
                <a:gd name="T33" fmla="*/ 0 h 37"/>
                <a:gd name="T34" fmla="*/ 24 w 114"/>
                <a:gd name="T35" fmla="*/ 0 h 37"/>
                <a:gd name="T36" fmla="*/ 17 w 114"/>
                <a:gd name="T37" fmla="*/ 0 h 37"/>
                <a:gd name="T38" fmla="*/ 11 w 114"/>
                <a:gd name="T39" fmla="*/ 0 h 37"/>
                <a:gd name="T40" fmla="*/ 6 w 114"/>
                <a:gd name="T41" fmla="*/ 3 h 37"/>
                <a:gd name="T42" fmla="*/ 1 w 114"/>
                <a:gd name="T43" fmla="*/ 3 h 37"/>
                <a:gd name="T44" fmla="*/ 0 w 114"/>
                <a:gd name="T45" fmla="*/ 6 h 37"/>
                <a:gd name="T46" fmla="*/ 0 w 114"/>
                <a:gd name="T47" fmla="*/ 6 h 37"/>
                <a:gd name="T48" fmla="*/ 0 w 114"/>
                <a:gd name="T49" fmla="*/ 9 h 37"/>
                <a:gd name="T50" fmla="*/ 0 w 114"/>
                <a:gd name="T51" fmla="*/ 9 h 37"/>
                <a:gd name="T52" fmla="*/ 1 w 114"/>
                <a:gd name="T53" fmla="*/ 12 h 37"/>
                <a:gd name="T54" fmla="*/ 6 w 114"/>
                <a:gd name="T55" fmla="*/ 14 h 37"/>
                <a:gd name="T56" fmla="*/ 11 w 114"/>
                <a:gd name="T57" fmla="*/ 17 h 37"/>
                <a:gd name="T58" fmla="*/ 17 w 114"/>
                <a:gd name="T59" fmla="*/ 17 h 37"/>
                <a:gd name="T60" fmla="*/ 24 w 114"/>
                <a:gd name="T61" fmla="*/ 20 h 37"/>
                <a:gd name="T62" fmla="*/ 31 w 114"/>
                <a:gd name="T63" fmla="*/ 20 h 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37"/>
                <a:gd name="T98" fmla="*/ 114 w 114"/>
                <a:gd name="T99" fmla="*/ 37 h 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37">
                  <a:moveTo>
                    <a:pt x="56" y="37"/>
                  </a:moveTo>
                  <a:lnTo>
                    <a:pt x="61" y="34"/>
                  </a:lnTo>
                  <a:lnTo>
                    <a:pt x="66" y="34"/>
                  </a:lnTo>
                  <a:lnTo>
                    <a:pt x="72" y="34"/>
                  </a:lnTo>
                  <a:lnTo>
                    <a:pt x="77" y="34"/>
                  </a:lnTo>
                  <a:lnTo>
                    <a:pt x="80" y="29"/>
                  </a:lnTo>
                  <a:lnTo>
                    <a:pt x="85" y="29"/>
                  </a:lnTo>
                  <a:lnTo>
                    <a:pt x="90" y="29"/>
                  </a:lnTo>
                  <a:lnTo>
                    <a:pt x="95" y="29"/>
                  </a:lnTo>
                  <a:lnTo>
                    <a:pt x="95" y="24"/>
                  </a:lnTo>
                  <a:lnTo>
                    <a:pt x="100" y="24"/>
                  </a:lnTo>
                  <a:lnTo>
                    <a:pt x="104" y="20"/>
                  </a:lnTo>
                  <a:lnTo>
                    <a:pt x="109" y="20"/>
                  </a:lnTo>
                  <a:lnTo>
                    <a:pt x="109" y="15"/>
                  </a:lnTo>
                  <a:lnTo>
                    <a:pt x="111" y="15"/>
                  </a:lnTo>
                  <a:lnTo>
                    <a:pt x="114" y="15"/>
                  </a:lnTo>
                  <a:lnTo>
                    <a:pt x="111" y="10"/>
                  </a:lnTo>
                  <a:lnTo>
                    <a:pt x="109" y="10"/>
                  </a:lnTo>
                  <a:lnTo>
                    <a:pt x="104" y="5"/>
                  </a:lnTo>
                  <a:lnTo>
                    <a:pt x="100" y="5"/>
                  </a:lnTo>
                  <a:lnTo>
                    <a:pt x="95" y="5"/>
                  </a:lnTo>
                  <a:lnTo>
                    <a:pt x="90" y="0"/>
                  </a:lnTo>
                  <a:lnTo>
                    <a:pt x="85" y="0"/>
                  </a:lnTo>
                  <a:lnTo>
                    <a:pt x="80" y="0"/>
                  </a:lnTo>
                  <a:lnTo>
                    <a:pt x="77" y="0"/>
                  </a:lnTo>
                  <a:lnTo>
                    <a:pt x="72" y="0"/>
                  </a:lnTo>
                  <a:lnTo>
                    <a:pt x="66" y="0"/>
                  </a:lnTo>
                  <a:lnTo>
                    <a:pt x="61" y="0"/>
                  </a:lnTo>
                  <a:lnTo>
                    <a:pt x="56" y="0"/>
                  </a:lnTo>
                  <a:lnTo>
                    <a:pt x="48" y="0"/>
                  </a:lnTo>
                  <a:lnTo>
                    <a:pt x="43" y="0"/>
                  </a:lnTo>
                  <a:lnTo>
                    <a:pt x="37" y="0"/>
                  </a:lnTo>
                  <a:lnTo>
                    <a:pt x="32" y="0"/>
                  </a:lnTo>
                  <a:lnTo>
                    <a:pt x="27" y="0"/>
                  </a:lnTo>
                  <a:lnTo>
                    <a:pt x="22" y="0"/>
                  </a:lnTo>
                  <a:lnTo>
                    <a:pt x="17" y="0"/>
                  </a:lnTo>
                  <a:lnTo>
                    <a:pt x="15" y="5"/>
                  </a:lnTo>
                  <a:lnTo>
                    <a:pt x="10" y="5"/>
                  </a:lnTo>
                  <a:lnTo>
                    <a:pt x="7" y="5"/>
                  </a:lnTo>
                  <a:lnTo>
                    <a:pt x="2" y="5"/>
                  </a:lnTo>
                  <a:lnTo>
                    <a:pt x="2" y="10"/>
                  </a:lnTo>
                  <a:lnTo>
                    <a:pt x="0" y="10"/>
                  </a:lnTo>
                  <a:lnTo>
                    <a:pt x="0" y="15"/>
                  </a:lnTo>
                  <a:lnTo>
                    <a:pt x="2" y="20"/>
                  </a:lnTo>
                  <a:lnTo>
                    <a:pt x="7" y="24"/>
                  </a:lnTo>
                  <a:lnTo>
                    <a:pt x="10" y="24"/>
                  </a:lnTo>
                  <a:lnTo>
                    <a:pt x="15" y="29"/>
                  </a:lnTo>
                  <a:lnTo>
                    <a:pt x="17" y="29"/>
                  </a:lnTo>
                  <a:lnTo>
                    <a:pt x="22" y="29"/>
                  </a:lnTo>
                  <a:lnTo>
                    <a:pt x="27" y="29"/>
                  </a:lnTo>
                  <a:lnTo>
                    <a:pt x="32" y="34"/>
                  </a:lnTo>
                  <a:lnTo>
                    <a:pt x="37" y="34"/>
                  </a:lnTo>
                  <a:lnTo>
                    <a:pt x="43" y="34"/>
                  </a:lnTo>
                  <a:lnTo>
                    <a:pt x="48" y="34"/>
                  </a:lnTo>
                  <a:lnTo>
                    <a:pt x="56"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01" name="Freeform 99"/>
            <p:cNvSpPr>
              <a:spLocks/>
            </p:cNvSpPr>
            <p:nvPr/>
          </p:nvSpPr>
          <p:spPr bwMode="auto">
            <a:xfrm>
              <a:off x="646" y="1159"/>
              <a:ext cx="103" cy="21"/>
            </a:xfrm>
            <a:custGeom>
              <a:avLst/>
              <a:gdLst>
                <a:gd name="T0" fmla="*/ 52 w 160"/>
                <a:gd name="T1" fmla="*/ 19 h 36"/>
                <a:gd name="T2" fmla="*/ 62 w 160"/>
                <a:gd name="T3" fmla="*/ 19 h 36"/>
                <a:gd name="T4" fmla="*/ 72 w 160"/>
                <a:gd name="T5" fmla="*/ 17 h 36"/>
                <a:gd name="T6" fmla="*/ 80 w 160"/>
                <a:gd name="T7" fmla="*/ 17 h 36"/>
                <a:gd name="T8" fmla="*/ 88 w 160"/>
                <a:gd name="T9" fmla="*/ 14 h 36"/>
                <a:gd name="T10" fmla="*/ 94 w 160"/>
                <a:gd name="T11" fmla="*/ 12 h 36"/>
                <a:gd name="T12" fmla="*/ 97 w 160"/>
                <a:gd name="T13" fmla="*/ 9 h 36"/>
                <a:gd name="T14" fmla="*/ 100 w 160"/>
                <a:gd name="T15" fmla="*/ 9 h 36"/>
                <a:gd name="T16" fmla="*/ 100 w 160"/>
                <a:gd name="T17" fmla="*/ 6 h 36"/>
                <a:gd name="T18" fmla="*/ 97 w 160"/>
                <a:gd name="T19" fmla="*/ 6 h 36"/>
                <a:gd name="T20" fmla="*/ 94 w 160"/>
                <a:gd name="T21" fmla="*/ 3 h 36"/>
                <a:gd name="T22" fmla="*/ 88 w 160"/>
                <a:gd name="T23" fmla="*/ 3 h 36"/>
                <a:gd name="T24" fmla="*/ 80 w 160"/>
                <a:gd name="T25" fmla="*/ 0 h 36"/>
                <a:gd name="T26" fmla="*/ 72 w 160"/>
                <a:gd name="T27" fmla="*/ 0 h 36"/>
                <a:gd name="T28" fmla="*/ 62 w 160"/>
                <a:gd name="T29" fmla="*/ 0 h 36"/>
                <a:gd name="T30" fmla="*/ 52 w 160"/>
                <a:gd name="T31" fmla="*/ 0 h 36"/>
                <a:gd name="T32" fmla="*/ 42 w 160"/>
                <a:gd name="T33" fmla="*/ 0 h 36"/>
                <a:gd name="T34" fmla="*/ 33 w 160"/>
                <a:gd name="T35" fmla="*/ 0 h 36"/>
                <a:gd name="T36" fmla="*/ 24 w 160"/>
                <a:gd name="T37" fmla="*/ 0 h 36"/>
                <a:gd name="T38" fmla="*/ 17 w 160"/>
                <a:gd name="T39" fmla="*/ 0 h 36"/>
                <a:gd name="T40" fmla="*/ 11 w 160"/>
                <a:gd name="T41" fmla="*/ 3 h 36"/>
                <a:gd name="T42" fmla="*/ 4 w 160"/>
                <a:gd name="T43" fmla="*/ 3 h 36"/>
                <a:gd name="T44" fmla="*/ 0 w 160"/>
                <a:gd name="T45" fmla="*/ 6 h 36"/>
                <a:gd name="T46" fmla="*/ 0 w 160"/>
                <a:gd name="T47" fmla="*/ 6 h 36"/>
                <a:gd name="T48" fmla="*/ 0 w 160"/>
                <a:gd name="T49" fmla="*/ 9 h 36"/>
                <a:gd name="T50" fmla="*/ 0 w 160"/>
                <a:gd name="T51" fmla="*/ 9 h 36"/>
                <a:gd name="T52" fmla="*/ 4 w 160"/>
                <a:gd name="T53" fmla="*/ 12 h 36"/>
                <a:gd name="T54" fmla="*/ 11 w 160"/>
                <a:gd name="T55" fmla="*/ 14 h 36"/>
                <a:gd name="T56" fmla="*/ 17 w 160"/>
                <a:gd name="T57" fmla="*/ 17 h 36"/>
                <a:gd name="T58" fmla="*/ 24 w 160"/>
                <a:gd name="T59" fmla="*/ 17 h 36"/>
                <a:gd name="T60" fmla="*/ 33 w 160"/>
                <a:gd name="T61" fmla="*/ 19 h 36"/>
                <a:gd name="T62" fmla="*/ 42 w 160"/>
                <a:gd name="T63" fmla="*/ 19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36"/>
                <a:gd name="T98" fmla="*/ 160 w 160"/>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36">
                  <a:moveTo>
                    <a:pt x="76" y="36"/>
                  </a:moveTo>
                  <a:lnTo>
                    <a:pt x="81" y="33"/>
                  </a:lnTo>
                  <a:lnTo>
                    <a:pt x="92" y="33"/>
                  </a:lnTo>
                  <a:lnTo>
                    <a:pt x="97" y="33"/>
                  </a:lnTo>
                  <a:lnTo>
                    <a:pt x="107" y="33"/>
                  </a:lnTo>
                  <a:lnTo>
                    <a:pt x="112" y="29"/>
                  </a:lnTo>
                  <a:lnTo>
                    <a:pt x="119" y="29"/>
                  </a:lnTo>
                  <a:lnTo>
                    <a:pt x="124" y="29"/>
                  </a:lnTo>
                  <a:lnTo>
                    <a:pt x="134" y="29"/>
                  </a:lnTo>
                  <a:lnTo>
                    <a:pt x="137" y="24"/>
                  </a:lnTo>
                  <a:lnTo>
                    <a:pt x="143" y="24"/>
                  </a:lnTo>
                  <a:lnTo>
                    <a:pt x="146" y="21"/>
                  </a:lnTo>
                  <a:lnTo>
                    <a:pt x="151" y="21"/>
                  </a:lnTo>
                  <a:lnTo>
                    <a:pt x="151" y="16"/>
                  </a:lnTo>
                  <a:lnTo>
                    <a:pt x="156" y="16"/>
                  </a:lnTo>
                  <a:lnTo>
                    <a:pt x="160" y="16"/>
                  </a:lnTo>
                  <a:lnTo>
                    <a:pt x="156" y="11"/>
                  </a:lnTo>
                  <a:lnTo>
                    <a:pt x="151" y="11"/>
                  </a:lnTo>
                  <a:lnTo>
                    <a:pt x="146" y="5"/>
                  </a:lnTo>
                  <a:lnTo>
                    <a:pt x="143" y="5"/>
                  </a:lnTo>
                  <a:lnTo>
                    <a:pt x="137" y="5"/>
                  </a:lnTo>
                  <a:lnTo>
                    <a:pt x="134" y="5"/>
                  </a:lnTo>
                  <a:lnTo>
                    <a:pt x="124" y="0"/>
                  </a:lnTo>
                  <a:lnTo>
                    <a:pt x="119" y="0"/>
                  </a:lnTo>
                  <a:lnTo>
                    <a:pt x="112" y="0"/>
                  </a:lnTo>
                  <a:lnTo>
                    <a:pt x="107" y="0"/>
                  </a:lnTo>
                  <a:lnTo>
                    <a:pt x="97" y="0"/>
                  </a:lnTo>
                  <a:lnTo>
                    <a:pt x="92" y="0"/>
                  </a:lnTo>
                  <a:lnTo>
                    <a:pt x="81" y="0"/>
                  </a:lnTo>
                  <a:lnTo>
                    <a:pt x="76" y="0"/>
                  </a:lnTo>
                  <a:lnTo>
                    <a:pt x="66" y="0"/>
                  </a:lnTo>
                  <a:lnTo>
                    <a:pt x="61" y="0"/>
                  </a:lnTo>
                  <a:lnTo>
                    <a:pt x="51" y="0"/>
                  </a:lnTo>
                  <a:lnTo>
                    <a:pt x="46" y="0"/>
                  </a:lnTo>
                  <a:lnTo>
                    <a:pt x="37" y="0"/>
                  </a:lnTo>
                  <a:lnTo>
                    <a:pt x="32" y="0"/>
                  </a:lnTo>
                  <a:lnTo>
                    <a:pt x="27" y="0"/>
                  </a:lnTo>
                  <a:lnTo>
                    <a:pt x="22" y="5"/>
                  </a:lnTo>
                  <a:lnTo>
                    <a:pt x="17" y="5"/>
                  </a:lnTo>
                  <a:lnTo>
                    <a:pt x="12" y="5"/>
                  </a:lnTo>
                  <a:lnTo>
                    <a:pt x="6" y="5"/>
                  </a:lnTo>
                  <a:lnTo>
                    <a:pt x="5" y="11"/>
                  </a:lnTo>
                  <a:lnTo>
                    <a:pt x="0" y="11"/>
                  </a:lnTo>
                  <a:lnTo>
                    <a:pt x="0" y="16"/>
                  </a:lnTo>
                  <a:lnTo>
                    <a:pt x="5" y="21"/>
                  </a:lnTo>
                  <a:lnTo>
                    <a:pt x="6" y="21"/>
                  </a:lnTo>
                  <a:lnTo>
                    <a:pt x="12" y="24"/>
                  </a:lnTo>
                  <a:lnTo>
                    <a:pt x="17" y="24"/>
                  </a:lnTo>
                  <a:lnTo>
                    <a:pt x="22" y="29"/>
                  </a:lnTo>
                  <a:lnTo>
                    <a:pt x="27" y="29"/>
                  </a:lnTo>
                  <a:lnTo>
                    <a:pt x="32" y="29"/>
                  </a:lnTo>
                  <a:lnTo>
                    <a:pt x="37" y="29"/>
                  </a:lnTo>
                  <a:lnTo>
                    <a:pt x="46" y="33"/>
                  </a:lnTo>
                  <a:lnTo>
                    <a:pt x="51" y="33"/>
                  </a:lnTo>
                  <a:lnTo>
                    <a:pt x="61" y="33"/>
                  </a:lnTo>
                  <a:lnTo>
                    <a:pt x="66" y="33"/>
                  </a:lnTo>
                  <a:lnTo>
                    <a:pt x="7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02" name="Freeform 100"/>
            <p:cNvSpPr>
              <a:spLocks/>
            </p:cNvSpPr>
            <p:nvPr/>
          </p:nvSpPr>
          <p:spPr bwMode="auto">
            <a:xfrm>
              <a:off x="659" y="1150"/>
              <a:ext cx="73" cy="17"/>
            </a:xfrm>
            <a:custGeom>
              <a:avLst/>
              <a:gdLst>
                <a:gd name="T0" fmla="*/ 39 w 114"/>
                <a:gd name="T1" fmla="*/ 15 h 31"/>
                <a:gd name="T2" fmla="*/ 46 w 114"/>
                <a:gd name="T3" fmla="*/ 15 h 31"/>
                <a:gd name="T4" fmla="*/ 51 w 114"/>
                <a:gd name="T5" fmla="*/ 14 h 31"/>
                <a:gd name="T6" fmla="*/ 58 w 114"/>
                <a:gd name="T7" fmla="*/ 14 h 31"/>
                <a:gd name="T8" fmla="*/ 61 w 114"/>
                <a:gd name="T9" fmla="*/ 11 h 31"/>
                <a:gd name="T10" fmla="*/ 67 w 114"/>
                <a:gd name="T11" fmla="*/ 11 h 31"/>
                <a:gd name="T12" fmla="*/ 70 w 114"/>
                <a:gd name="T13" fmla="*/ 8 h 31"/>
                <a:gd name="T14" fmla="*/ 71 w 114"/>
                <a:gd name="T15" fmla="*/ 8 h 31"/>
                <a:gd name="T16" fmla="*/ 71 w 114"/>
                <a:gd name="T17" fmla="*/ 5 h 31"/>
                <a:gd name="T18" fmla="*/ 70 w 114"/>
                <a:gd name="T19" fmla="*/ 5 h 31"/>
                <a:gd name="T20" fmla="*/ 67 w 114"/>
                <a:gd name="T21" fmla="*/ 3 h 31"/>
                <a:gd name="T22" fmla="*/ 61 w 114"/>
                <a:gd name="T23" fmla="*/ 3 h 31"/>
                <a:gd name="T24" fmla="*/ 58 w 114"/>
                <a:gd name="T25" fmla="*/ 0 h 31"/>
                <a:gd name="T26" fmla="*/ 51 w 114"/>
                <a:gd name="T27" fmla="*/ 0 h 31"/>
                <a:gd name="T28" fmla="*/ 46 w 114"/>
                <a:gd name="T29" fmla="*/ 0 h 31"/>
                <a:gd name="T30" fmla="*/ 39 w 114"/>
                <a:gd name="T31" fmla="*/ 0 h 31"/>
                <a:gd name="T32" fmla="*/ 31 w 114"/>
                <a:gd name="T33" fmla="*/ 0 h 31"/>
                <a:gd name="T34" fmla="*/ 24 w 114"/>
                <a:gd name="T35" fmla="*/ 0 h 31"/>
                <a:gd name="T36" fmla="*/ 17 w 114"/>
                <a:gd name="T37" fmla="*/ 0 h 31"/>
                <a:gd name="T38" fmla="*/ 11 w 114"/>
                <a:gd name="T39" fmla="*/ 0 h 31"/>
                <a:gd name="T40" fmla="*/ 6 w 114"/>
                <a:gd name="T41" fmla="*/ 3 h 31"/>
                <a:gd name="T42" fmla="*/ 1 w 114"/>
                <a:gd name="T43" fmla="*/ 3 h 31"/>
                <a:gd name="T44" fmla="*/ 0 w 114"/>
                <a:gd name="T45" fmla="*/ 5 h 31"/>
                <a:gd name="T46" fmla="*/ 0 w 114"/>
                <a:gd name="T47" fmla="*/ 5 h 31"/>
                <a:gd name="T48" fmla="*/ 0 w 114"/>
                <a:gd name="T49" fmla="*/ 8 h 31"/>
                <a:gd name="T50" fmla="*/ 0 w 114"/>
                <a:gd name="T51" fmla="*/ 8 h 31"/>
                <a:gd name="T52" fmla="*/ 1 w 114"/>
                <a:gd name="T53" fmla="*/ 11 h 31"/>
                <a:gd name="T54" fmla="*/ 6 w 114"/>
                <a:gd name="T55" fmla="*/ 11 h 31"/>
                <a:gd name="T56" fmla="*/ 11 w 114"/>
                <a:gd name="T57" fmla="*/ 14 h 31"/>
                <a:gd name="T58" fmla="*/ 17 w 114"/>
                <a:gd name="T59" fmla="*/ 14 h 31"/>
                <a:gd name="T60" fmla="*/ 24 w 114"/>
                <a:gd name="T61" fmla="*/ 15 h 31"/>
                <a:gd name="T62" fmla="*/ 31 w 114"/>
                <a:gd name="T63" fmla="*/ 15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31"/>
                <a:gd name="T98" fmla="*/ 114 w 114"/>
                <a:gd name="T99" fmla="*/ 31 h 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31">
                  <a:moveTo>
                    <a:pt x="56" y="31"/>
                  </a:moveTo>
                  <a:lnTo>
                    <a:pt x="61" y="27"/>
                  </a:lnTo>
                  <a:lnTo>
                    <a:pt x="66" y="27"/>
                  </a:lnTo>
                  <a:lnTo>
                    <a:pt x="72" y="27"/>
                  </a:lnTo>
                  <a:lnTo>
                    <a:pt x="77" y="27"/>
                  </a:lnTo>
                  <a:lnTo>
                    <a:pt x="80" y="26"/>
                  </a:lnTo>
                  <a:lnTo>
                    <a:pt x="85" y="26"/>
                  </a:lnTo>
                  <a:lnTo>
                    <a:pt x="90" y="26"/>
                  </a:lnTo>
                  <a:lnTo>
                    <a:pt x="95" y="26"/>
                  </a:lnTo>
                  <a:lnTo>
                    <a:pt x="95" y="20"/>
                  </a:lnTo>
                  <a:lnTo>
                    <a:pt x="100" y="20"/>
                  </a:lnTo>
                  <a:lnTo>
                    <a:pt x="104" y="20"/>
                  </a:lnTo>
                  <a:lnTo>
                    <a:pt x="109" y="20"/>
                  </a:lnTo>
                  <a:lnTo>
                    <a:pt x="109" y="15"/>
                  </a:lnTo>
                  <a:lnTo>
                    <a:pt x="111" y="15"/>
                  </a:lnTo>
                  <a:lnTo>
                    <a:pt x="114" y="15"/>
                  </a:lnTo>
                  <a:lnTo>
                    <a:pt x="111" y="10"/>
                  </a:lnTo>
                  <a:lnTo>
                    <a:pt x="109" y="10"/>
                  </a:lnTo>
                  <a:lnTo>
                    <a:pt x="104" y="5"/>
                  </a:lnTo>
                  <a:lnTo>
                    <a:pt x="100" y="5"/>
                  </a:lnTo>
                  <a:lnTo>
                    <a:pt x="95" y="5"/>
                  </a:lnTo>
                  <a:lnTo>
                    <a:pt x="90" y="0"/>
                  </a:lnTo>
                  <a:lnTo>
                    <a:pt x="85" y="0"/>
                  </a:lnTo>
                  <a:lnTo>
                    <a:pt x="80" y="0"/>
                  </a:lnTo>
                  <a:lnTo>
                    <a:pt x="77" y="0"/>
                  </a:lnTo>
                  <a:lnTo>
                    <a:pt x="72" y="0"/>
                  </a:lnTo>
                  <a:lnTo>
                    <a:pt x="66" y="0"/>
                  </a:lnTo>
                  <a:lnTo>
                    <a:pt x="61" y="0"/>
                  </a:lnTo>
                  <a:lnTo>
                    <a:pt x="56" y="0"/>
                  </a:lnTo>
                  <a:lnTo>
                    <a:pt x="48" y="0"/>
                  </a:lnTo>
                  <a:lnTo>
                    <a:pt x="43" y="0"/>
                  </a:lnTo>
                  <a:lnTo>
                    <a:pt x="37" y="0"/>
                  </a:lnTo>
                  <a:lnTo>
                    <a:pt x="32" y="0"/>
                  </a:lnTo>
                  <a:lnTo>
                    <a:pt x="27" y="0"/>
                  </a:lnTo>
                  <a:lnTo>
                    <a:pt x="22" y="0"/>
                  </a:lnTo>
                  <a:lnTo>
                    <a:pt x="17" y="0"/>
                  </a:lnTo>
                  <a:lnTo>
                    <a:pt x="15" y="5"/>
                  </a:lnTo>
                  <a:lnTo>
                    <a:pt x="10" y="5"/>
                  </a:lnTo>
                  <a:lnTo>
                    <a:pt x="7" y="5"/>
                  </a:lnTo>
                  <a:lnTo>
                    <a:pt x="2" y="5"/>
                  </a:lnTo>
                  <a:lnTo>
                    <a:pt x="2" y="10"/>
                  </a:lnTo>
                  <a:lnTo>
                    <a:pt x="0" y="10"/>
                  </a:lnTo>
                  <a:lnTo>
                    <a:pt x="0" y="15"/>
                  </a:lnTo>
                  <a:lnTo>
                    <a:pt x="2" y="20"/>
                  </a:lnTo>
                  <a:lnTo>
                    <a:pt x="7" y="20"/>
                  </a:lnTo>
                  <a:lnTo>
                    <a:pt x="10" y="20"/>
                  </a:lnTo>
                  <a:lnTo>
                    <a:pt x="15" y="26"/>
                  </a:lnTo>
                  <a:lnTo>
                    <a:pt x="17" y="26"/>
                  </a:lnTo>
                  <a:lnTo>
                    <a:pt x="22" y="26"/>
                  </a:lnTo>
                  <a:lnTo>
                    <a:pt x="27" y="26"/>
                  </a:lnTo>
                  <a:lnTo>
                    <a:pt x="32" y="27"/>
                  </a:lnTo>
                  <a:lnTo>
                    <a:pt x="37" y="27"/>
                  </a:lnTo>
                  <a:lnTo>
                    <a:pt x="43" y="27"/>
                  </a:lnTo>
                  <a:lnTo>
                    <a:pt x="48" y="27"/>
                  </a:lnTo>
                  <a:lnTo>
                    <a:pt x="5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03" name="Freeform 101"/>
            <p:cNvSpPr>
              <a:spLocks/>
            </p:cNvSpPr>
            <p:nvPr/>
          </p:nvSpPr>
          <p:spPr bwMode="auto">
            <a:xfrm>
              <a:off x="682" y="1128"/>
              <a:ext cx="26" cy="25"/>
            </a:xfrm>
            <a:custGeom>
              <a:avLst/>
              <a:gdLst>
                <a:gd name="T0" fmla="*/ 13 w 41"/>
                <a:gd name="T1" fmla="*/ 23 h 41"/>
                <a:gd name="T2" fmla="*/ 13 w 41"/>
                <a:gd name="T3" fmla="*/ 23 h 41"/>
                <a:gd name="T4" fmla="*/ 16 w 41"/>
                <a:gd name="T5" fmla="*/ 21 h 41"/>
                <a:gd name="T6" fmla="*/ 18 w 41"/>
                <a:gd name="T7" fmla="*/ 21 h 41"/>
                <a:gd name="T8" fmla="*/ 22 w 41"/>
                <a:gd name="T9" fmla="*/ 18 h 41"/>
                <a:gd name="T10" fmla="*/ 22 w 41"/>
                <a:gd name="T11" fmla="*/ 16 h 41"/>
                <a:gd name="T12" fmla="*/ 23 w 41"/>
                <a:gd name="T13" fmla="*/ 13 h 41"/>
                <a:gd name="T14" fmla="*/ 23 w 41"/>
                <a:gd name="T15" fmla="*/ 13 h 41"/>
                <a:gd name="T16" fmla="*/ 23 w 41"/>
                <a:gd name="T17" fmla="*/ 10 h 41"/>
                <a:gd name="T18" fmla="*/ 23 w 41"/>
                <a:gd name="T19" fmla="*/ 7 h 41"/>
                <a:gd name="T20" fmla="*/ 22 w 41"/>
                <a:gd name="T21" fmla="*/ 3 h 41"/>
                <a:gd name="T22" fmla="*/ 22 w 41"/>
                <a:gd name="T23" fmla="*/ 3 h 41"/>
                <a:gd name="T24" fmla="*/ 18 w 41"/>
                <a:gd name="T25" fmla="*/ 0 h 41"/>
                <a:gd name="T26" fmla="*/ 16 w 41"/>
                <a:gd name="T27" fmla="*/ 0 h 41"/>
                <a:gd name="T28" fmla="*/ 13 w 41"/>
                <a:gd name="T29" fmla="*/ 0 h 41"/>
                <a:gd name="T30" fmla="*/ 13 w 41"/>
                <a:gd name="T31" fmla="*/ 0 h 41"/>
                <a:gd name="T32" fmla="*/ 10 w 41"/>
                <a:gd name="T33" fmla="*/ 0 h 41"/>
                <a:gd name="T34" fmla="*/ 6 w 41"/>
                <a:gd name="T35" fmla="*/ 0 h 41"/>
                <a:gd name="T36" fmla="*/ 3 w 41"/>
                <a:gd name="T37" fmla="*/ 0 h 41"/>
                <a:gd name="T38" fmla="*/ 3 w 41"/>
                <a:gd name="T39" fmla="*/ 0 h 41"/>
                <a:gd name="T40" fmla="*/ 0 w 41"/>
                <a:gd name="T41" fmla="*/ 3 h 41"/>
                <a:gd name="T42" fmla="*/ 0 w 41"/>
                <a:gd name="T43" fmla="*/ 3 h 41"/>
                <a:gd name="T44" fmla="*/ 0 w 41"/>
                <a:gd name="T45" fmla="*/ 7 h 41"/>
                <a:gd name="T46" fmla="*/ 0 w 41"/>
                <a:gd name="T47" fmla="*/ 10 h 41"/>
                <a:gd name="T48" fmla="*/ 0 w 41"/>
                <a:gd name="T49" fmla="*/ 13 h 41"/>
                <a:gd name="T50" fmla="*/ 0 w 41"/>
                <a:gd name="T51" fmla="*/ 13 h 41"/>
                <a:gd name="T52" fmla="*/ 0 w 41"/>
                <a:gd name="T53" fmla="*/ 16 h 41"/>
                <a:gd name="T54" fmla="*/ 0 w 41"/>
                <a:gd name="T55" fmla="*/ 18 h 41"/>
                <a:gd name="T56" fmla="*/ 3 w 41"/>
                <a:gd name="T57" fmla="*/ 21 h 41"/>
                <a:gd name="T58" fmla="*/ 3 w 41"/>
                <a:gd name="T59" fmla="*/ 21 h 41"/>
                <a:gd name="T60" fmla="*/ 6 w 41"/>
                <a:gd name="T61" fmla="*/ 23 h 41"/>
                <a:gd name="T62" fmla="*/ 10 w 41"/>
                <a:gd name="T63" fmla="*/ 23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41"/>
                <a:gd name="T98" fmla="*/ 41 w 41"/>
                <a:gd name="T99" fmla="*/ 41 h 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41">
                  <a:moveTo>
                    <a:pt x="20" y="41"/>
                  </a:moveTo>
                  <a:lnTo>
                    <a:pt x="20" y="38"/>
                  </a:lnTo>
                  <a:lnTo>
                    <a:pt x="25" y="38"/>
                  </a:lnTo>
                  <a:lnTo>
                    <a:pt x="25" y="34"/>
                  </a:lnTo>
                  <a:lnTo>
                    <a:pt x="29" y="34"/>
                  </a:lnTo>
                  <a:lnTo>
                    <a:pt x="34" y="34"/>
                  </a:lnTo>
                  <a:lnTo>
                    <a:pt x="34" y="29"/>
                  </a:lnTo>
                  <a:lnTo>
                    <a:pt x="34" y="26"/>
                  </a:lnTo>
                  <a:lnTo>
                    <a:pt x="37" y="26"/>
                  </a:lnTo>
                  <a:lnTo>
                    <a:pt x="37" y="21"/>
                  </a:lnTo>
                  <a:lnTo>
                    <a:pt x="41" y="21"/>
                  </a:lnTo>
                  <a:lnTo>
                    <a:pt x="37" y="16"/>
                  </a:lnTo>
                  <a:lnTo>
                    <a:pt x="37" y="11"/>
                  </a:lnTo>
                  <a:lnTo>
                    <a:pt x="34" y="5"/>
                  </a:lnTo>
                  <a:lnTo>
                    <a:pt x="29" y="0"/>
                  </a:lnTo>
                  <a:lnTo>
                    <a:pt x="25" y="0"/>
                  </a:lnTo>
                  <a:lnTo>
                    <a:pt x="20" y="0"/>
                  </a:lnTo>
                  <a:lnTo>
                    <a:pt x="15" y="0"/>
                  </a:lnTo>
                  <a:lnTo>
                    <a:pt x="10" y="0"/>
                  </a:lnTo>
                  <a:lnTo>
                    <a:pt x="5" y="0"/>
                  </a:lnTo>
                  <a:lnTo>
                    <a:pt x="5" y="5"/>
                  </a:lnTo>
                  <a:lnTo>
                    <a:pt x="0" y="5"/>
                  </a:lnTo>
                  <a:lnTo>
                    <a:pt x="0" y="11"/>
                  </a:lnTo>
                  <a:lnTo>
                    <a:pt x="0" y="16"/>
                  </a:lnTo>
                  <a:lnTo>
                    <a:pt x="0" y="21"/>
                  </a:lnTo>
                  <a:lnTo>
                    <a:pt x="0" y="26"/>
                  </a:lnTo>
                  <a:lnTo>
                    <a:pt x="0" y="29"/>
                  </a:lnTo>
                  <a:lnTo>
                    <a:pt x="5" y="34"/>
                  </a:lnTo>
                  <a:lnTo>
                    <a:pt x="10" y="38"/>
                  </a:lnTo>
                  <a:lnTo>
                    <a:pt x="15" y="38"/>
                  </a:lnTo>
                  <a:lnTo>
                    <a:pt x="2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04" name="Freeform 102"/>
            <p:cNvSpPr>
              <a:spLocks/>
            </p:cNvSpPr>
            <p:nvPr/>
          </p:nvSpPr>
          <p:spPr bwMode="auto">
            <a:xfrm>
              <a:off x="682" y="1113"/>
              <a:ext cx="26" cy="7"/>
            </a:xfrm>
            <a:custGeom>
              <a:avLst/>
              <a:gdLst>
                <a:gd name="T0" fmla="*/ 13 w 41"/>
                <a:gd name="T1" fmla="*/ 6 h 12"/>
                <a:gd name="T2" fmla="*/ 14 w 41"/>
                <a:gd name="T3" fmla="*/ 6 h 12"/>
                <a:gd name="T4" fmla="*/ 17 w 41"/>
                <a:gd name="T5" fmla="*/ 6 h 12"/>
                <a:gd name="T6" fmla="*/ 19 w 41"/>
                <a:gd name="T7" fmla="*/ 6 h 12"/>
                <a:gd name="T8" fmla="*/ 23 w 41"/>
                <a:gd name="T9" fmla="*/ 4 h 12"/>
                <a:gd name="T10" fmla="*/ 23 w 41"/>
                <a:gd name="T11" fmla="*/ 4 h 12"/>
                <a:gd name="T12" fmla="*/ 23 w 41"/>
                <a:gd name="T13" fmla="*/ 4 h 12"/>
                <a:gd name="T14" fmla="*/ 23 w 41"/>
                <a:gd name="T15" fmla="*/ 4 h 12"/>
                <a:gd name="T16" fmla="*/ 23 w 41"/>
                <a:gd name="T17" fmla="*/ 2 h 12"/>
                <a:gd name="T18" fmla="*/ 23 w 41"/>
                <a:gd name="T19" fmla="*/ 2 h 12"/>
                <a:gd name="T20" fmla="*/ 23 w 41"/>
                <a:gd name="T21" fmla="*/ 2 h 12"/>
                <a:gd name="T22" fmla="*/ 23 w 41"/>
                <a:gd name="T23" fmla="*/ 2 h 12"/>
                <a:gd name="T24" fmla="*/ 19 w 41"/>
                <a:gd name="T25" fmla="*/ 0 h 12"/>
                <a:gd name="T26" fmla="*/ 17 w 41"/>
                <a:gd name="T27" fmla="*/ 0 h 12"/>
                <a:gd name="T28" fmla="*/ 14 w 41"/>
                <a:gd name="T29" fmla="*/ 0 h 12"/>
                <a:gd name="T30" fmla="*/ 13 w 41"/>
                <a:gd name="T31" fmla="*/ 0 h 12"/>
                <a:gd name="T32" fmla="*/ 10 w 41"/>
                <a:gd name="T33" fmla="*/ 0 h 12"/>
                <a:gd name="T34" fmla="*/ 6 w 41"/>
                <a:gd name="T35" fmla="*/ 0 h 12"/>
                <a:gd name="T36" fmla="*/ 3 w 41"/>
                <a:gd name="T37" fmla="*/ 0 h 12"/>
                <a:gd name="T38" fmla="*/ 3 w 41"/>
                <a:gd name="T39" fmla="*/ 0 h 12"/>
                <a:gd name="T40" fmla="*/ 0 w 41"/>
                <a:gd name="T41" fmla="*/ 2 h 12"/>
                <a:gd name="T42" fmla="*/ 0 w 41"/>
                <a:gd name="T43" fmla="*/ 2 h 12"/>
                <a:gd name="T44" fmla="*/ 0 w 41"/>
                <a:gd name="T45" fmla="*/ 2 h 12"/>
                <a:gd name="T46" fmla="*/ 0 w 41"/>
                <a:gd name="T47" fmla="*/ 2 h 12"/>
                <a:gd name="T48" fmla="*/ 0 w 41"/>
                <a:gd name="T49" fmla="*/ 4 h 12"/>
                <a:gd name="T50" fmla="*/ 0 w 41"/>
                <a:gd name="T51" fmla="*/ 4 h 12"/>
                <a:gd name="T52" fmla="*/ 0 w 41"/>
                <a:gd name="T53" fmla="*/ 4 h 12"/>
                <a:gd name="T54" fmla="*/ 0 w 41"/>
                <a:gd name="T55" fmla="*/ 4 h 12"/>
                <a:gd name="T56" fmla="*/ 3 w 41"/>
                <a:gd name="T57" fmla="*/ 6 h 12"/>
                <a:gd name="T58" fmla="*/ 3 w 41"/>
                <a:gd name="T59" fmla="*/ 6 h 12"/>
                <a:gd name="T60" fmla="*/ 6 w 41"/>
                <a:gd name="T61" fmla="*/ 6 h 12"/>
                <a:gd name="T62" fmla="*/ 10 w 41"/>
                <a:gd name="T63" fmla="*/ 6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12"/>
                <a:gd name="T98" fmla="*/ 41 w 41"/>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12">
                  <a:moveTo>
                    <a:pt x="20" y="12"/>
                  </a:moveTo>
                  <a:lnTo>
                    <a:pt x="20" y="10"/>
                  </a:lnTo>
                  <a:lnTo>
                    <a:pt x="22" y="10"/>
                  </a:lnTo>
                  <a:lnTo>
                    <a:pt x="27" y="10"/>
                  </a:lnTo>
                  <a:lnTo>
                    <a:pt x="30" y="10"/>
                  </a:lnTo>
                  <a:lnTo>
                    <a:pt x="36" y="10"/>
                  </a:lnTo>
                  <a:lnTo>
                    <a:pt x="36" y="7"/>
                  </a:lnTo>
                  <a:lnTo>
                    <a:pt x="37" y="7"/>
                  </a:lnTo>
                  <a:lnTo>
                    <a:pt x="41" y="7"/>
                  </a:lnTo>
                  <a:lnTo>
                    <a:pt x="37" y="4"/>
                  </a:lnTo>
                  <a:lnTo>
                    <a:pt x="36" y="4"/>
                  </a:lnTo>
                  <a:lnTo>
                    <a:pt x="30" y="0"/>
                  </a:lnTo>
                  <a:lnTo>
                    <a:pt x="27" y="0"/>
                  </a:lnTo>
                  <a:lnTo>
                    <a:pt x="22" y="0"/>
                  </a:lnTo>
                  <a:lnTo>
                    <a:pt x="20" y="0"/>
                  </a:lnTo>
                  <a:lnTo>
                    <a:pt x="15" y="0"/>
                  </a:lnTo>
                  <a:lnTo>
                    <a:pt x="10" y="0"/>
                  </a:lnTo>
                  <a:lnTo>
                    <a:pt x="5" y="0"/>
                  </a:lnTo>
                  <a:lnTo>
                    <a:pt x="5" y="4"/>
                  </a:lnTo>
                  <a:lnTo>
                    <a:pt x="0" y="4"/>
                  </a:lnTo>
                  <a:lnTo>
                    <a:pt x="0" y="7"/>
                  </a:lnTo>
                  <a:lnTo>
                    <a:pt x="5" y="10"/>
                  </a:lnTo>
                  <a:lnTo>
                    <a:pt x="10" y="10"/>
                  </a:lnTo>
                  <a:lnTo>
                    <a:pt x="15" y="10"/>
                  </a:lnTo>
                  <a:lnTo>
                    <a:pt x="2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05" name="Freeform 103"/>
            <p:cNvSpPr>
              <a:spLocks/>
            </p:cNvSpPr>
            <p:nvPr/>
          </p:nvSpPr>
          <p:spPr bwMode="auto">
            <a:xfrm>
              <a:off x="682" y="1104"/>
              <a:ext cx="26" cy="6"/>
            </a:xfrm>
            <a:custGeom>
              <a:avLst/>
              <a:gdLst>
                <a:gd name="T0" fmla="*/ 13 w 41"/>
                <a:gd name="T1" fmla="*/ 5 h 10"/>
                <a:gd name="T2" fmla="*/ 14 w 41"/>
                <a:gd name="T3" fmla="*/ 5 h 10"/>
                <a:gd name="T4" fmla="*/ 17 w 41"/>
                <a:gd name="T5" fmla="*/ 5 h 10"/>
                <a:gd name="T6" fmla="*/ 19 w 41"/>
                <a:gd name="T7" fmla="*/ 5 h 10"/>
                <a:gd name="T8" fmla="*/ 23 w 41"/>
                <a:gd name="T9" fmla="*/ 3 h 10"/>
                <a:gd name="T10" fmla="*/ 23 w 41"/>
                <a:gd name="T11" fmla="*/ 3 h 10"/>
                <a:gd name="T12" fmla="*/ 23 w 41"/>
                <a:gd name="T13" fmla="*/ 3 h 10"/>
                <a:gd name="T14" fmla="*/ 23 w 41"/>
                <a:gd name="T15" fmla="*/ 3 h 10"/>
                <a:gd name="T16" fmla="*/ 23 w 41"/>
                <a:gd name="T17" fmla="*/ 1 h 10"/>
                <a:gd name="T18" fmla="*/ 23 w 41"/>
                <a:gd name="T19" fmla="*/ 1 h 10"/>
                <a:gd name="T20" fmla="*/ 23 w 41"/>
                <a:gd name="T21" fmla="*/ 1 h 10"/>
                <a:gd name="T22" fmla="*/ 23 w 41"/>
                <a:gd name="T23" fmla="*/ 1 h 10"/>
                <a:gd name="T24" fmla="*/ 19 w 41"/>
                <a:gd name="T25" fmla="*/ 0 h 10"/>
                <a:gd name="T26" fmla="*/ 17 w 41"/>
                <a:gd name="T27" fmla="*/ 0 h 10"/>
                <a:gd name="T28" fmla="*/ 14 w 41"/>
                <a:gd name="T29" fmla="*/ 0 h 10"/>
                <a:gd name="T30" fmla="*/ 13 w 41"/>
                <a:gd name="T31" fmla="*/ 0 h 10"/>
                <a:gd name="T32" fmla="*/ 10 w 41"/>
                <a:gd name="T33" fmla="*/ 0 h 10"/>
                <a:gd name="T34" fmla="*/ 6 w 41"/>
                <a:gd name="T35" fmla="*/ 0 h 10"/>
                <a:gd name="T36" fmla="*/ 3 w 41"/>
                <a:gd name="T37" fmla="*/ 0 h 10"/>
                <a:gd name="T38" fmla="*/ 3 w 41"/>
                <a:gd name="T39" fmla="*/ 0 h 10"/>
                <a:gd name="T40" fmla="*/ 0 w 41"/>
                <a:gd name="T41" fmla="*/ 1 h 10"/>
                <a:gd name="T42" fmla="*/ 0 w 41"/>
                <a:gd name="T43" fmla="*/ 1 h 10"/>
                <a:gd name="T44" fmla="*/ 0 w 41"/>
                <a:gd name="T45" fmla="*/ 1 h 10"/>
                <a:gd name="T46" fmla="*/ 0 w 41"/>
                <a:gd name="T47" fmla="*/ 1 h 10"/>
                <a:gd name="T48" fmla="*/ 0 w 41"/>
                <a:gd name="T49" fmla="*/ 3 h 10"/>
                <a:gd name="T50" fmla="*/ 0 w 41"/>
                <a:gd name="T51" fmla="*/ 3 h 10"/>
                <a:gd name="T52" fmla="*/ 0 w 41"/>
                <a:gd name="T53" fmla="*/ 3 h 10"/>
                <a:gd name="T54" fmla="*/ 0 w 41"/>
                <a:gd name="T55" fmla="*/ 3 h 10"/>
                <a:gd name="T56" fmla="*/ 3 w 41"/>
                <a:gd name="T57" fmla="*/ 5 h 10"/>
                <a:gd name="T58" fmla="*/ 3 w 41"/>
                <a:gd name="T59" fmla="*/ 5 h 10"/>
                <a:gd name="T60" fmla="*/ 6 w 41"/>
                <a:gd name="T61" fmla="*/ 5 h 10"/>
                <a:gd name="T62" fmla="*/ 10 w 41"/>
                <a:gd name="T63" fmla="*/ 5 h 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10"/>
                <a:gd name="T98" fmla="*/ 41 w 41"/>
                <a:gd name="T99" fmla="*/ 10 h 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10">
                  <a:moveTo>
                    <a:pt x="20" y="10"/>
                  </a:moveTo>
                  <a:lnTo>
                    <a:pt x="20" y="8"/>
                  </a:lnTo>
                  <a:lnTo>
                    <a:pt x="22" y="8"/>
                  </a:lnTo>
                  <a:lnTo>
                    <a:pt x="27" y="8"/>
                  </a:lnTo>
                  <a:lnTo>
                    <a:pt x="30" y="8"/>
                  </a:lnTo>
                  <a:lnTo>
                    <a:pt x="36" y="8"/>
                  </a:lnTo>
                  <a:lnTo>
                    <a:pt x="36" y="5"/>
                  </a:lnTo>
                  <a:lnTo>
                    <a:pt x="37" y="5"/>
                  </a:lnTo>
                  <a:lnTo>
                    <a:pt x="41" y="5"/>
                  </a:lnTo>
                  <a:lnTo>
                    <a:pt x="37" y="1"/>
                  </a:lnTo>
                  <a:lnTo>
                    <a:pt x="36" y="1"/>
                  </a:lnTo>
                  <a:lnTo>
                    <a:pt x="30" y="0"/>
                  </a:lnTo>
                  <a:lnTo>
                    <a:pt x="27" y="0"/>
                  </a:lnTo>
                  <a:lnTo>
                    <a:pt x="22" y="0"/>
                  </a:lnTo>
                  <a:lnTo>
                    <a:pt x="20" y="0"/>
                  </a:lnTo>
                  <a:lnTo>
                    <a:pt x="15" y="0"/>
                  </a:lnTo>
                  <a:lnTo>
                    <a:pt x="10" y="0"/>
                  </a:lnTo>
                  <a:lnTo>
                    <a:pt x="5" y="0"/>
                  </a:lnTo>
                  <a:lnTo>
                    <a:pt x="5" y="1"/>
                  </a:lnTo>
                  <a:lnTo>
                    <a:pt x="0" y="1"/>
                  </a:lnTo>
                  <a:lnTo>
                    <a:pt x="0" y="5"/>
                  </a:lnTo>
                  <a:lnTo>
                    <a:pt x="5" y="8"/>
                  </a:lnTo>
                  <a:lnTo>
                    <a:pt x="10" y="8"/>
                  </a:lnTo>
                  <a:lnTo>
                    <a:pt x="15" y="8"/>
                  </a:ln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06" name="Freeform 104"/>
            <p:cNvSpPr>
              <a:spLocks/>
            </p:cNvSpPr>
            <p:nvPr/>
          </p:nvSpPr>
          <p:spPr bwMode="auto">
            <a:xfrm>
              <a:off x="682" y="1094"/>
              <a:ext cx="26" cy="6"/>
            </a:xfrm>
            <a:custGeom>
              <a:avLst/>
              <a:gdLst>
                <a:gd name="T0" fmla="*/ 13 w 41"/>
                <a:gd name="T1" fmla="*/ 5 h 11"/>
                <a:gd name="T2" fmla="*/ 14 w 41"/>
                <a:gd name="T3" fmla="*/ 5 h 11"/>
                <a:gd name="T4" fmla="*/ 17 w 41"/>
                <a:gd name="T5" fmla="*/ 5 h 11"/>
                <a:gd name="T6" fmla="*/ 19 w 41"/>
                <a:gd name="T7" fmla="*/ 5 h 11"/>
                <a:gd name="T8" fmla="*/ 23 w 41"/>
                <a:gd name="T9" fmla="*/ 3 h 11"/>
                <a:gd name="T10" fmla="*/ 23 w 41"/>
                <a:gd name="T11" fmla="*/ 3 h 11"/>
                <a:gd name="T12" fmla="*/ 23 w 41"/>
                <a:gd name="T13" fmla="*/ 3 h 11"/>
                <a:gd name="T14" fmla="*/ 23 w 41"/>
                <a:gd name="T15" fmla="*/ 3 h 11"/>
                <a:gd name="T16" fmla="*/ 23 w 41"/>
                <a:gd name="T17" fmla="*/ 1 h 11"/>
                <a:gd name="T18" fmla="*/ 23 w 41"/>
                <a:gd name="T19" fmla="*/ 1 h 11"/>
                <a:gd name="T20" fmla="*/ 23 w 41"/>
                <a:gd name="T21" fmla="*/ 1 h 11"/>
                <a:gd name="T22" fmla="*/ 23 w 41"/>
                <a:gd name="T23" fmla="*/ 1 h 11"/>
                <a:gd name="T24" fmla="*/ 19 w 41"/>
                <a:gd name="T25" fmla="*/ 0 h 11"/>
                <a:gd name="T26" fmla="*/ 17 w 41"/>
                <a:gd name="T27" fmla="*/ 0 h 11"/>
                <a:gd name="T28" fmla="*/ 14 w 41"/>
                <a:gd name="T29" fmla="*/ 0 h 11"/>
                <a:gd name="T30" fmla="*/ 13 w 41"/>
                <a:gd name="T31" fmla="*/ 0 h 11"/>
                <a:gd name="T32" fmla="*/ 10 w 41"/>
                <a:gd name="T33" fmla="*/ 0 h 11"/>
                <a:gd name="T34" fmla="*/ 6 w 41"/>
                <a:gd name="T35" fmla="*/ 0 h 11"/>
                <a:gd name="T36" fmla="*/ 3 w 41"/>
                <a:gd name="T37" fmla="*/ 0 h 11"/>
                <a:gd name="T38" fmla="*/ 3 w 41"/>
                <a:gd name="T39" fmla="*/ 0 h 11"/>
                <a:gd name="T40" fmla="*/ 0 w 41"/>
                <a:gd name="T41" fmla="*/ 1 h 11"/>
                <a:gd name="T42" fmla="*/ 0 w 41"/>
                <a:gd name="T43" fmla="*/ 1 h 11"/>
                <a:gd name="T44" fmla="*/ 0 w 41"/>
                <a:gd name="T45" fmla="*/ 1 h 11"/>
                <a:gd name="T46" fmla="*/ 0 w 41"/>
                <a:gd name="T47" fmla="*/ 1 h 11"/>
                <a:gd name="T48" fmla="*/ 0 w 41"/>
                <a:gd name="T49" fmla="*/ 3 h 11"/>
                <a:gd name="T50" fmla="*/ 0 w 41"/>
                <a:gd name="T51" fmla="*/ 3 h 11"/>
                <a:gd name="T52" fmla="*/ 0 w 41"/>
                <a:gd name="T53" fmla="*/ 3 h 11"/>
                <a:gd name="T54" fmla="*/ 0 w 41"/>
                <a:gd name="T55" fmla="*/ 3 h 11"/>
                <a:gd name="T56" fmla="*/ 3 w 41"/>
                <a:gd name="T57" fmla="*/ 5 h 11"/>
                <a:gd name="T58" fmla="*/ 3 w 41"/>
                <a:gd name="T59" fmla="*/ 5 h 11"/>
                <a:gd name="T60" fmla="*/ 6 w 41"/>
                <a:gd name="T61" fmla="*/ 5 h 11"/>
                <a:gd name="T62" fmla="*/ 10 w 41"/>
                <a:gd name="T63" fmla="*/ 5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11"/>
                <a:gd name="T98" fmla="*/ 41 w 41"/>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11">
                  <a:moveTo>
                    <a:pt x="20" y="11"/>
                  </a:moveTo>
                  <a:lnTo>
                    <a:pt x="20" y="9"/>
                  </a:lnTo>
                  <a:lnTo>
                    <a:pt x="22" y="9"/>
                  </a:lnTo>
                  <a:lnTo>
                    <a:pt x="27" y="9"/>
                  </a:lnTo>
                  <a:lnTo>
                    <a:pt x="30" y="9"/>
                  </a:lnTo>
                  <a:lnTo>
                    <a:pt x="36" y="9"/>
                  </a:lnTo>
                  <a:lnTo>
                    <a:pt x="36" y="6"/>
                  </a:lnTo>
                  <a:lnTo>
                    <a:pt x="37" y="6"/>
                  </a:lnTo>
                  <a:lnTo>
                    <a:pt x="41" y="6"/>
                  </a:lnTo>
                  <a:lnTo>
                    <a:pt x="37" y="2"/>
                  </a:lnTo>
                  <a:lnTo>
                    <a:pt x="36" y="2"/>
                  </a:lnTo>
                  <a:lnTo>
                    <a:pt x="30" y="0"/>
                  </a:lnTo>
                  <a:lnTo>
                    <a:pt x="27" y="0"/>
                  </a:lnTo>
                  <a:lnTo>
                    <a:pt x="22" y="0"/>
                  </a:lnTo>
                  <a:lnTo>
                    <a:pt x="20" y="0"/>
                  </a:lnTo>
                  <a:lnTo>
                    <a:pt x="15" y="0"/>
                  </a:lnTo>
                  <a:lnTo>
                    <a:pt x="10" y="0"/>
                  </a:lnTo>
                  <a:lnTo>
                    <a:pt x="5" y="0"/>
                  </a:lnTo>
                  <a:lnTo>
                    <a:pt x="5" y="2"/>
                  </a:lnTo>
                  <a:lnTo>
                    <a:pt x="0" y="2"/>
                  </a:lnTo>
                  <a:lnTo>
                    <a:pt x="0" y="6"/>
                  </a:lnTo>
                  <a:lnTo>
                    <a:pt x="5" y="9"/>
                  </a:lnTo>
                  <a:lnTo>
                    <a:pt x="10" y="9"/>
                  </a:lnTo>
                  <a:lnTo>
                    <a:pt x="15" y="9"/>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07" name="Freeform 105"/>
            <p:cNvSpPr>
              <a:spLocks/>
            </p:cNvSpPr>
            <p:nvPr/>
          </p:nvSpPr>
          <p:spPr bwMode="auto">
            <a:xfrm>
              <a:off x="682" y="1088"/>
              <a:ext cx="26" cy="6"/>
            </a:xfrm>
            <a:custGeom>
              <a:avLst/>
              <a:gdLst>
                <a:gd name="T0" fmla="*/ 13 w 41"/>
                <a:gd name="T1" fmla="*/ 4 h 10"/>
                <a:gd name="T2" fmla="*/ 14 w 41"/>
                <a:gd name="T3" fmla="*/ 4 h 10"/>
                <a:gd name="T4" fmla="*/ 17 w 41"/>
                <a:gd name="T5" fmla="*/ 4 h 10"/>
                <a:gd name="T6" fmla="*/ 19 w 41"/>
                <a:gd name="T7" fmla="*/ 4 h 10"/>
                <a:gd name="T8" fmla="*/ 23 w 41"/>
                <a:gd name="T9" fmla="*/ 3 h 10"/>
                <a:gd name="T10" fmla="*/ 23 w 41"/>
                <a:gd name="T11" fmla="*/ 3 h 10"/>
                <a:gd name="T12" fmla="*/ 23 w 41"/>
                <a:gd name="T13" fmla="*/ 3 h 10"/>
                <a:gd name="T14" fmla="*/ 23 w 41"/>
                <a:gd name="T15" fmla="*/ 3 h 10"/>
                <a:gd name="T16" fmla="*/ 23 w 41"/>
                <a:gd name="T17" fmla="*/ 0 h 10"/>
                <a:gd name="T18" fmla="*/ 23 w 41"/>
                <a:gd name="T19" fmla="*/ 0 h 10"/>
                <a:gd name="T20" fmla="*/ 23 w 41"/>
                <a:gd name="T21" fmla="*/ 0 h 10"/>
                <a:gd name="T22" fmla="*/ 23 w 41"/>
                <a:gd name="T23" fmla="*/ 0 h 10"/>
                <a:gd name="T24" fmla="*/ 19 w 41"/>
                <a:gd name="T25" fmla="*/ 0 h 10"/>
                <a:gd name="T26" fmla="*/ 17 w 41"/>
                <a:gd name="T27" fmla="*/ 0 h 10"/>
                <a:gd name="T28" fmla="*/ 14 w 41"/>
                <a:gd name="T29" fmla="*/ 0 h 10"/>
                <a:gd name="T30" fmla="*/ 13 w 41"/>
                <a:gd name="T31" fmla="*/ 0 h 10"/>
                <a:gd name="T32" fmla="*/ 10 w 41"/>
                <a:gd name="T33" fmla="*/ 0 h 10"/>
                <a:gd name="T34" fmla="*/ 6 w 41"/>
                <a:gd name="T35" fmla="*/ 0 h 10"/>
                <a:gd name="T36" fmla="*/ 3 w 41"/>
                <a:gd name="T37" fmla="*/ 0 h 10"/>
                <a:gd name="T38" fmla="*/ 3 w 41"/>
                <a:gd name="T39" fmla="*/ 0 h 10"/>
                <a:gd name="T40" fmla="*/ 0 w 41"/>
                <a:gd name="T41" fmla="*/ 0 h 10"/>
                <a:gd name="T42" fmla="*/ 0 w 41"/>
                <a:gd name="T43" fmla="*/ 0 h 10"/>
                <a:gd name="T44" fmla="*/ 0 w 41"/>
                <a:gd name="T45" fmla="*/ 0 h 10"/>
                <a:gd name="T46" fmla="*/ 0 w 41"/>
                <a:gd name="T47" fmla="*/ 0 h 10"/>
                <a:gd name="T48" fmla="*/ 0 w 41"/>
                <a:gd name="T49" fmla="*/ 3 h 10"/>
                <a:gd name="T50" fmla="*/ 0 w 41"/>
                <a:gd name="T51" fmla="*/ 3 h 10"/>
                <a:gd name="T52" fmla="*/ 0 w 41"/>
                <a:gd name="T53" fmla="*/ 3 h 10"/>
                <a:gd name="T54" fmla="*/ 0 w 41"/>
                <a:gd name="T55" fmla="*/ 3 h 10"/>
                <a:gd name="T56" fmla="*/ 3 w 41"/>
                <a:gd name="T57" fmla="*/ 4 h 10"/>
                <a:gd name="T58" fmla="*/ 3 w 41"/>
                <a:gd name="T59" fmla="*/ 4 h 10"/>
                <a:gd name="T60" fmla="*/ 6 w 41"/>
                <a:gd name="T61" fmla="*/ 4 h 10"/>
                <a:gd name="T62" fmla="*/ 10 w 41"/>
                <a:gd name="T63" fmla="*/ 4 h 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10"/>
                <a:gd name="T98" fmla="*/ 41 w 41"/>
                <a:gd name="T99" fmla="*/ 10 h 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10">
                  <a:moveTo>
                    <a:pt x="20" y="10"/>
                  </a:moveTo>
                  <a:lnTo>
                    <a:pt x="20" y="7"/>
                  </a:lnTo>
                  <a:lnTo>
                    <a:pt x="22" y="7"/>
                  </a:lnTo>
                  <a:lnTo>
                    <a:pt x="27" y="7"/>
                  </a:lnTo>
                  <a:lnTo>
                    <a:pt x="30" y="7"/>
                  </a:lnTo>
                  <a:lnTo>
                    <a:pt x="36" y="7"/>
                  </a:lnTo>
                  <a:lnTo>
                    <a:pt x="36" y="5"/>
                  </a:lnTo>
                  <a:lnTo>
                    <a:pt x="37" y="5"/>
                  </a:lnTo>
                  <a:lnTo>
                    <a:pt x="41" y="5"/>
                  </a:lnTo>
                  <a:lnTo>
                    <a:pt x="37" y="0"/>
                  </a:lnTo>
                  <a:lnTo>
                    <a:pt x="36" y="0"/>
                  </a:lnTo>
                  <a:lnTo>
                    <a:pt x="30" y="0"/>
                  </a:lnTo>
                  <a:lnTo>
                    <a:pt x="27" y="0"/>
                  </a:lnTo>
                  <a:lnTo>
                    <a:pt x="22" y="0"/>
                  </a:lnTo>
                  <a:lnTo>
                    <a:pt x="20" y="0"/>
                  </a:lnTo>
                  <a:lnTo>
                    <a:pt x="15" y="0"/>
                  </a:lnTo>
                  <a:lnTo>
                    <a:pt x="10" y="0"/>
                  </a:lnTo>
                  <a:lnTo>
                    <a:pt x="5" y="0"/>
                  </a:lnTo>
                  <a:lnTo>
                    <a:pt x="0" y="0"/>
                  </a:lnTo>
                  <a:lnTo>
                    <a:pt x="0" y="5"/>
                  </a:lnTo>
                  <a:lnTo>
                    <a:pt x="5" y="7"/>
                  </a:lnTo>
                  <a:lnTo>
                    <a:pt x="10" y="7"/>
                  </a:lnTo>
                  <a:lnTo>
                    <a:pt x="15" y="7"/>
                  </a:lnTo>
                  <a:lnTo>
                    <a:pt x="2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08" name="Freeform 106"/>
            <p:cNvSpPr>
              <a:spLocks/>
            </p:cNvSpPr>
            <p:nvPr/>
          </p:nvSpPr>
          <p:spPr bwMode="auto">
            <a:xfrm>
              <a:off x="685" y="1079"/>
              <a:ext cx="23" cy="4"/>
            </a:xfrm>
            <a:custGeom>
              <a:avLst/>
              <a:gdLst>
                <a:gd name="T0" fmla="*/ 10 w 36"/>
                <a:gd name="T1" fmla="*/ 4 h 5"/>
                <a:gd name="T2" fmla="*/ 10 w 36"/>
                <a:gd name="T3" fmla="*/ 4 h 5"/>
                <a:gd name="T4" fmla="*/ 13 w 36"/>
                <a:gd name="T5" fmla="*/ 4 h 5"/>
                <a:gd name="T6" fmla="*/ 15 w 36"/>
                <a:gd name="T7" fmla="*/ 4 h 5"/>
                <a:gd name="T8" fmla="*/ 19 w 36"/>
                <a:gd name="T9" fmla="*/ 4 h 5"/>
                <a:gd name="T10" fmla="*/ 19 w 36"/>
                <a:gd name="T11" fmla="*/ 4 h 5"/>
                <a:gd name="T12" fmla="*/ 20 w 36"/>
                <a:gd name="T13" fmla="*/ 4 h 5"/>
                <a:gd name="T14" fmla="*/ 20 w 36"/>
                <a:gd name="T15" fmla="*/ 4 h 5"/>
                <a:gd name="T16" fmla="*/ 20 w 36"/>
                <a:gd name="T17" fmla="*/ 0 h 5"/>
                <a:gd name="T18" fmla="*/ 20 w 36"/>
                <a:gd name="T19" fmla="*/ 0 h 5"/>
                <a:gd name="T20" fmla="*/ 19 w 36"/>
                <a:gd name="T21" fmla="*/ 0 h 5"/>
                <a:gd name="T22" fmla="*/ 19 w 36"/>
                <a:gd name="T23" fmla="*/ 0 h 5"/>
                <a:gd name="T24" fmla="*/ 15 w 36"/>
                <a:gd name="T25" fmla="*/ 0 h 5"/>
                <a:gd name="T26" fmla="*/ 13 w 36"/>
                <a:gd name="T27" fmla="*/ 0 h 5"/>
                <a:gd name="T28" fmla="*/ 10 w 36"/>
                <a:gd name="T29" fmla="*/ 0 h 5"/>
                <a:gd name="T30" fmla="*/ 10 w 36"/>
                <a:gd name="T31" fmla="*/ 0 h 5"/>
                <a:gd name="T32" fmla="*/ 6 w 36"/>
                <a:gd name="T33" fmla="*/ 0 h 5"/>
                <a:gd name="T34" fmla="*/ 4 w 36"/>
                <a:gd name="T35" fmla="*/ 0 h 5"/>
                <a:gd name="T36" fmla="*/ 1 w 36"/>
                <a:gd name="T37" fmla="*/ 0 h 5"/>
                <a:gd name="T38" fmla="*/ 1 w 36"/>
                <a:gd name="T39" fmla="*/ 0 h 5"/>
                <a:gd name="T40" fmla="*/ 0 w 36"/>
                <a:gd name="T41" fmla="*/ 0 h 5"/>
                <a:gd name="T42" fmla="*/ 0 w 36"/>
                <a:gd name="T43" fmla="*/ 0 h 5"/>
                <a:gd name="T44" fmla="*/ 0 w 36"/>
                <a:gd name="T45" fmla="*/ 0 h 5"/>
                <a:gd name="T46" fmla="*/ 0 w 36"/>
                <a:gd name="T47" fmla="*/ 0 h 5"/>
                <a:gd name="T48" fmla="*/ 0 w 36"/>
                <a:gd name="T49" fmla="*/ 4 h 5"/>
                <a:gd name="T50" fmla="*/ 0 w 36"/>
                <a:gd name="T51" fmla="*/ 4 h 5"/>
                <a:gd name="T52" fmla="*/ 0 w 36"/>
                <a:gd name="T53" fmla="*/ 4 h 5"/>
                <a:gd name="T54" fmla="*/ 0 w 36"/>
                <a:gd name="T55" fmla="*/ 4 h 5"/>
                <a:gd name="T56" fmla="*/ 1 w 36"/>
                <a:gd name="T57" fmla="*/ 4 h 5"/>
                <a:gd name="T58" fmla="*/ 1 w 36"/>
                <a:gd name="T59" fmla="*/ 4 h 5"/>
                <a:gd name="T60" fmla="*/ 4 w 36"/>
                <a:gd name="T61" fmla="*/ 4 h 5"/>
                <a:gd name="T62" fmla="*/ 6 w 36"/>
                <a:gd name="T63" fmla="*/ 4 h 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
                <a:gd name="T97" fmla="*/ 0 h 5"/>
                <a:gd name="T98" fmla="*/ 36 w 36"/>
                <a:gd name="T99" fmla="*/ 5 h 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 h="5">
                  <a:moveTo>
                    <a:pt x="15" y="5"/>
                  </a:moveTo>
                  <a:lnTo>
                    <a:pt x="15" y="5"/>
                  </a:lnTo>
                  <a:lnTo>
                    <a:pt x="20" y="5"/>
                  </a:lnTo>
                  <a:lnTo>
                    <a:pt x="24" y="5"/>
                  </a:lnTo>
                  <a:lnTo>
                    <a:pt x="29" y="5"/>
                  </a:lnTo>
                  <a:lnTo>
                    <a:pt x="32" y="5"/>
                  </a:lnTo>
                  <a:lnTo>
                    <a:pt x="36" y="5"/>
                  </a:lnTo>
                  <a:lnTo>
                    <a:pt x="32" y="0"/>
                  </a:lnTo>
                  <a:lnTo>
                    <a:pt x="29" y="0"/>
                  </a:lnTo>
                  <a:lnTo>
                    <a:pt x="24" y="0"/>
                  </a:lnTo>
                  <a:lnTo>
                    <a:pt x="20" y="0"/>
                  </a:lnTo>
                  <a:lnTo>
                    <a:pt x="15" y="0"/>
                  </a:lnTo>
                  <a:lnTo>
                    <a:pt x="10" y="0"/>
                  </a:lnTo>
                  <a:lnTo>
                    <a:pt x="7" y="0"/>
                  </a:lnTo>
                  <a:lnTo>
                    <a:pt x="2" y="0"/>
                  </a:lnTo>
                  <a:lnTo>
                    <a:pt x="0" y="0"/>
                  </a:lnTo>
                  <a:lnTo>
                    <a:pt x="0" y="5"/>
                  </a:lnTo>
                  <a:lnTo>
                    <a:pt x="2" y="5"/>
                  </a:lnTo>
                  <a:lnTo>
                    <a:pt x="7" y="5"/>
                  </a:lnTo>
                  <a:lnTo>
                    <a:pt x="10" y="5"/>
                  </a:lnTo>
                  <a:lnTo>
                    <a:pt x="1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09" name="Freeform 107"/>
            <p:cNvSpPr>
              <a:spLocks/>
            </p:cNvSpPr>
            <p:nvPr/>
          </p:nvSpPr>
          <p:spPr bwMode="auto">
            <a:xfrm>
              <a:off x="663" y="1240"/>
              <a:ext cx="19" cy="13"/>
            </a:xfrm>
            <a:custGeom>
              <a:avLst/>
              <a:gdLst>
                <a:gd name="T0" fmla="*/ 9 w 31"/>
                <a:gd name="T1" fmla="*/ 11 h 20"/>
                <a:gd name="T2" fmla="*/ 9 w 31"/>
                <a:gd name="T3" fmla="*/ 11 h 20"/>
                <a:gd name="T4" fmla="*/ 12 w 31"/>
                <a:gd name="T5" fmla="*/ 10 h 20"/>
                <a:gd name="T6" fmla="*/ 12 w 31"/>
                <a:gd name="T7" fmla="*/ 10 h 20"/>
                <a:gd name="T8" fmla="*/ 15 w 31"/>
                <a:gd name="T9" fmla="*/ 7 h 20"/>
                <a:gd name="T10" fmla="*/ 15 w 31"/>
                <a:gd name="T11" fmla="*/ 7 h 20"/>
                <a:gd name="T12" fmla="*/ 17 w 31"/>
                <a:gd name="T13" fmla="*/ 7 h 20"/>
                <a:gd name="T14" fmla="*/ 17 w 31"/>
                <a:gd name="T15" fmla="*/ 7 h 20"/>
                <a:gd name="T16" fmla="*/ 17 w 31"/>
                <a:gd name="T17" fmla="*/ 3 h 20"/>
                <a:gd name="T18" fmla="*/ 17 w 31"/>
                <a:gd name="T19" fmla="*/ 3 h 20"/>
                <a:gd name="T20" fmla="*/ 15 w 31"/>
                <a:gd name="T21" fmla="*/ 1 h 20"/>
                <a:gd name="T22" fmla="*/ 15 w 31"/>
                <a:gd name="T23" fmla="*/ 1 h 20"/>
                <a:gd name="T24" fmla="*/ 12 w 31"/>
                <a:gd name="T25" fmla="*/ 0 h 20"/>
                <a:gd name="T26" fmla="*/ 12 w 31"/>
                <a:gd name="T27" fmla="*/ 0 h 20"/>
                <a:gd name="T28" fmla="*/ 9 w 31"/>
                <a:gd name="T29" fmla="*/ 0 h 20"/>
                <a:gd name="T30" fmla="*/ 9 w 31"/>
                <a:gd name="T31" fmla="*/ 0 h 20"/>
                <a:gd name="T32" fmla="*/ 6 w 31"/>
                <a:gd name="T33" fmla="*/ 0 h 20"/>
                <a:gd name="T34" fmla="*/ 4 w 31"/>
                <a:gd name="T35" fmla="*/ 0 h 20"/>
                <a:gd name="T36" fmla="*/ 1 w 31"/>
                <a:gd name="T37" fmla="*/ 0 h 20"/>
                <a:gd name="T38" fmla="*/ 1 w 31"/>
                <a:gd name="T39" fmla="*/ 0 h 20"/>
                <a:gd name="T40" fmla="*/ 0 w 31"/>
                <a:gd name="T41" fmla="*/ 1 h 20"/>
                <a:gd name="T42" fmla="*/ 0 w 31"/>
                <a:gd name="T43" fmla="*/ 1 h 20"/>
                <a:gd name="T44" fmla="*/ 0 w 31"/>
                <a:gd name="T45" fmla="*/ 3 h 20"/>
                <a:gd name="T46" fmla="*/ 0 w 31"/>
                <a:gd name="T47" fmla="*/ 3 h 20"/>
                <a:gd name="T48" fmla="*/ 0 w 31"/>
                <a:gd name="T49" fmla="*/ 7 h 20"/>
                <a:gd name="T50" fmla="*/ 0 w 31"/>
                <a:gd name="T51" fmla="*/ 7 h 20"/>
                <a:gd name="T52" fmla="*/ 0 w 31"/>
                <a:gd name="T53" fmla="*/ 7 h 20"/>
                <a:gd name="T54" fmla="*/ 0 w 31"/>
                <a:gd name="T55" fmla="*/ 7 h 20"/>
                <a:gd name="T56" fmla="*/ 1 w 31"/>
                <a:gd name="T57" fmla="*/ 10 h 20"/>
                <a:gd name="T58" fmla="*/ 1 w 31"/>
                <a:gd name="T59" fmla="*/ 10 h 20"/>
                <a:gd name="T60" fmla="*/ 4 w 31"/>
                <a:gd name="T61" fmla="*/ 11 h 20"/>
                <a:gd name="T62" fmla="*/ 6 w 31"/>
                <a:gd name="T63" fmla="*/ 11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20"/>
                <a:gd name="T98" fmla="*/ 31 w 31"/>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20">
                  <a:moveTo>
                    <a:pt x="15" y="20"/>
                  </a:moveTo>
                  <a:lnTo>
                    <a:pt x="15" y="17"/>
                  </a:lnTo>
                  <a:lnTo>
                    <a:pt x="19" y="17"/>
                  </a:lnTo>
                  <a:lnTo>
                    <a:pt x="19" y="15"/>
                  </a:lnTo>
                  <a:lnTo>
                    <a:pt x="24" y="15"/>
                  </a:lnTo>
                  <a:lnTo>
                    <a:pt x="24" y="10"/>
                  </a:lnTo>
                  <a:lnTo>
                    <a:pt x="27" y="10"/>
                  </a:lnTo>
                  <a:lnTo>
                    <a:pt x="31" y="10"/>
                  </a:lnTo>
                  <a:lnTo>
                    <a:pt x="27" y="5"/>
                  </a:lnTo>
                  <a:lnTo>
                    <a:pt x="24" y="2"/>
                  </a:lnTo>
                  <a:lnTo>
                    <a:pt x="19" y="0"/>
                  </a:lnTo>
                  <a:lnTo>
                    <a:pt x="15" y="0"/>
                  </a:lnTo>
                  <a:lnTo>
                    <a:pt x="10" y="0"/>
                  </a:lnTo>
                  <a:lnTo>
                    <a:pt x="7" y="0"/>
                  </a:lnTo>
                  <a:lnTo>
                    <a:pt x="2" y="0"/>
                  </a:lnTo>
                  <a:lnTo>
                    <a:pt x="2" y="2"/>
                  </a:lnTo>
                  <a:lnTo>
                    <a:pt x="0" y="2"/>
                  </a:lnTo>
                  <a:lnTo>
                    <a:pt x="0" y="5"/>
                  </a:lnTo>
                  <a:lnTo>
                    <a:pt x="0" y="10"/>
                  </a:lnTo>
                  <a:lnTo>
                    <a:pt x="2" y="15"/>
                  </a:lnTo>
                  <a:lnTo>
                    <a:pt x="7" y="17"/>
                  </a:lnTo>
                  <a:lnTo>
                    <a:pt x="10" y="17"/>
                  </a:lnTo>
                  <a:lnTo>
                    <a:pt x="1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10" name="Freeform 108"/>
            <p:cNvSpPr>
              <a:spLocks/>
            </p:cNvSpPr>
            <p:nvPr/>
          </p:nvSpPr>
          <p:spPr bwMode="auto">
            <a:xfrm>
              <a:off x="663" y="1280"/>
              <a:ext cx="19" cy="13"/>
            </a:xfrm>
            <a:custGeom>
              <a:avLst/>
              <a:gdLst>
                <a:gd name="T0" fmla="*/ 9 w 31"/>
                <a:gd name="T1" fmla="*/ 11 h 20"/>
                <a:gd name="T2" fmla="*/ 9 w 31"/>
                <a:gd name="T3" fmla="*/ 11 h 20"/>
                <a:gd name="T4" fmla="*/ 12 w 31"/>
                <a:gd name="T5" fmla="*/ 10 h 20"/>
                <a:gd name="T6" fmla="*/ 12 w 31"/>
                <a:gd name="T7" fmla="*/ 10 h 20"/>
                <a:gd name="T8" fmla="*/ 15 w 31"/>
                <a:gd name="T9" fmla="*/ 7 h 20"/>
                <a:gd name="T10" fmla="*/ 15 w 31"/>
                <a:gd name="T11" fmla="*/ 7 h 20"/>
                <a:gd name="T12" fmla="*/ 17 w 31"/>
                <a:gd name="T13" fmla="*/ 7 h 20"/>
                <a:gd name="T14" fmla="*/ 17 w 31"/>
                <a:gd name="T15" fmla="*/ 7 h 20"/>
                <a:gd name="T16" fmla="*/ 17 w 31"/>
                <a:gd name="T17" fmla="*/ 3 h 20"/>
                <a:gd name="T18" fmla="*/ 17 w 31"/>
                <a:gd name="T19" fmla="*/ 3 h 20"/>
                <a:gd name="T20" fmla="*/ 15 w 31"/>
                <a:gd name="T21" fmla="*/ 1 h 20"/>
                <a:gd name="T22" fmla="*/ 15 w 31"/>
                <a:gd name="T23" fmla="*/ 1 h 20"/>
                <a:gd name="T24" fmla="*/ 12 w 31"/>
                <a:gd name="T25" fmla="*/ 0 h 20"/>
                <a:gd name="T26" fmla="*/ 12 w 31"/>
                <a:gd name="T27" fmla="*/ 0 h 20"/>
                <a:gd name="T28" fmla="*/ 9 w 31"/>
                <a:gd name="T29" fmla="*/ 0 h 20"/>
                <a:gd name="T30" fmla="*/ 9 w 31"/>
                <a:gd name="T31" fmla="*/ 0 h 20"/>
                <a:gd name="T32" fmla="*/ 6 w 31"/>
                <a:gd name="T33" fmla="*/ 0 h 20"/>
                <a:gd name="T34" fmla="*/ 4 w 31"/>
                <a:gd name="T35" fmla="*/ 0 h 20"/>
                <a:gd name="T36" fmla="*/ 1 w 31"/>
                <a:gd name="T37" fmla="*/ 0 h 20"/>
                <a:gd name="T38" fmla="*/ 1 w 31"/>
                <a:gd name="T39" fmla="*/ 0 h 20"/>
                <a:gd name="T40" fmla="*/ 0 w 31"/>
                <a:gd name="T41" fmla="*/ 1 h 20"/>
                <a:gd name="T42" fmla="*/ 0 w 31"/>
                <a:gd name="T43" fmla="*/ 1 h 20"/>
                <a:gd name="T44" fmla="*/ 0 w 31"/>
                <a:gd name="T45" fmla="*/ 3 h 20"/>
                <a:gd name="T46" fmla="*/ 0 w 31"/>
                <a:gd name="T47" fmla="*/ 3 h 20"/>
                <a:gd name="T48" fmla="*/ 0 w 31"/>
                <a:gd name="T49" fmla="*/ 7 h 20"/>
                <a:gd name="T50" fmla="*/ 0 w 31"/>
                <a:gd name="T51" fmla="*/ 7 h 20"/>
                <a:gd name="T52" fmla="*/ 0 w 31"/>
                <a:gd name="T53" fmla="*/ 7 h 20"/>
                <a:gd name="T54" fmla="*/ 0 w 31"/>
                <a:gd name="T55" fmla="*/ 7 h 20"/>
                <a:gd name="T56" fmla="*/ 1 w 31"/>
                <a:gd name="T57" fmla="*/ 10 h 20"/>
                <a:gd name="T58" fmla="*/ 1 w 31"/>
                <a:gd name="T59" fmla="*/ 10 h 20"/>
                <a:gd name="T60" fmla="*/ 4 w 31"/>
                <a:gd name="T61" fmla="*/ 11 h 20"/>
                <a:gd name="T62" fmla="*/ 6 w 31"/>
                <a:gd name="T63" fmla="*/ 11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20"/>
                <a:gd name="T98" fmla="*/ 31 w 31"/>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20">
                  <a:moveTo>
                    <a:pt x="15" y="20"/>
                  </a:moveTo>
                  <a:lnTo>
                    <a:pt x="15" y="17"/>
                  </a:lnTo>
                  <a:lnTo>
                    <a:pt x="19" y="17"/>
                  </a:lnTo>
                  <a:lnTo>
                    <a:pt x="19" y="15"/>
                  </a:lnTo>
                  <a:lnTo>
                    <a:pt x="24" y="15"/>
                  </a:lnTo>
                  <a:lnTo>
                    <a:pt x="24" y="10"/>
                  </a:lnTo>
                  <a:lnTo>
                    <a:pt x="27" y="10"/>
                  </a:lnTo>
                  <a:lnTo>
                    <a:pt x="31" y="10"/>
                  </a:lnTo>
                  <a:lnTo>
                    <a:pt x="27" y="5"/>
                  </a:lnTo>
                  <a:lnTo>
                    <a:pt x="24" y="2"/>
                  </a:lnTo>
                  <a:lnTo>
                    <a:pt x="19" y="0"/>
                  </a:lnTo>
                  <a:lnTo>
                    <a:pt x="15" y="0"/>
                  </a:lnTo>
                  <a:lnTo>
                    <a:pt x="10" y="0"/>
                  </a:lnTo>
                  <a:lnTo>
                    <a:pt x="7" y="0"/>
                  </a:lnTo>
                  <a:lnTo>
                    <a:pt x="2" y="0"/>
                  </a:lnTo>
                  <a:lnTo>
                    <a:pt x="2" y="2"/>
                  </a:lnTo>
                  <a:lnTo>
                    <a:pt x="0" y="2"/>
                  </a:lnTo>
                  <a:lnTo>
                    <a:pt x="0" y="5"/>
                  </a:lnTo>
                  <a:lnTo>
                    <a:pt x="0" y="10"/>
                  </a:lnTo>
                  <a:lnTo>
                    <a:pt x="2" y="15"/>
                  </a:lnTo>
                  <a:lnTo>
                    <a:pt x="7" y="17"/>
                  </a:lnTo>
                  <a:lnTo>
                    <a:pt x="10" y="17"/>
                  </a:lnTo>
                  <a:lnTo>
                    <a:pt x="1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11" name="Freeform 109"/>
            <p:cNvSpPr>
              <a:spLocks/>
            </p:cNvSpPr>
            <p:nvPr/>
          </p:nvSpPr>
          <p:spPr bwMode="auto">
            <a:xfrm>
              <a:off x="592" y="1299"/>
              <a:ext cx="90" cy="21"/>
            </a:xfrm>
            <a:custGeom>
              <a:avLst/>
              <a:gdLst>
                <a:gd name="T0" fmla="*/ 0 w 140"/>
                <a:gd name="T1" fmla="*/ 15 h 35"/>
                <a:gd name="T2" fmla="*/ 90 w 140"/>
                <a:gd name="T3" fmla="*/ 0 h 35"/>
                <a:gd name="T4" fmla="*/ 14 w 140"/>
                <a:gd name="T5" fmla="*/ 21 h 35"/>
                <a:gd name="T6" fmla="*/ 0 w 140"/>
                <a:gd name="T7" fmla="*/ 15 h 35"/>
                <a:gd name="T8" fmla="*/ 0 w 140"/>
                <a:gd name="T9" fmla="*/ 15 h 35"/>
                <a:gd name="T10" fmla="*/ 0 60000 65536"/>
                <a:gd name="T11" fmla="*/ 0 60000 65536"/>
                <a:gd name="T12" fmla="*/ 0 60000 65536"/>
                <a:gd name="T13" fmla="*/ 0 60000 65536"/>
                <a:gd name="T14" fmla="*/ 0 60000 65536"/>
                <a:gd name="T15" fmla="*/ 0 w 140"/>
                <a:gd name="T16" fmla="*/ 0 h 35"/>
                <a:gd name="T17" fmla="*/ 140 w 140"/>
                <a:gd name="T18" fmla="*/ 35 h 35"/>
              </a:gdLst>
              <a:ahLst/>
              <a:cxnLst>
                <a:cxn ang="T10">
                  <a:pos x="T0" y="T1"/>
                </a:cxn>
                <a:cxn ang="T11">
                  <a:pos x="T2" y="T3"/>
                </a:cxn>
                <a:cxn ang="T12">
                  <a:pos x="T4" y="T5"/>
                </a:cxn>
                <a:cxn ang="T13">
                  <a:pos x="T6" y="T7"/>
                </a:cxn>
                <a:cxn ang="T14">
                  <a:pos x="T8" y="T9"/>
                </a:cxn>
              </a:cxnLst>
              <a:rect l="T15" t="T16" r="T17" b="T18"/>
              <a:pathLst>
                <a:path w="140" h="35">
                  <a:moveTo>
                    <a:pt x="0" y="25"/>
                  </a:moveTo>
                  <a:lnTo>
                    <a:pt x="140" y="0"/>
                  </a:lnTo>
                  <a:lnTo>
                    <a:pt x="21" y="35"/>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12" name="Freeform 110"/>
            <p:cNvSpPr>
              <a:spLocks/>
            </p:cNvSpPr>
            <p:nvPr/>
          </p:nvSpPr>
          <p:spPr bwMode="auto">
            <a:xfrm>
              <a:off x="655" y="1161"/>
              <a:ext cx="15" cy="10"/>
            </a:xfrm>
            <a:custGeom>
              <a:avLst/>
              <a:gdLst>
                <a:gd name="T0" fmla="*/ 0 w 22"/>
                <a:gd name="T1" fmla="*/ 10 h 16"/>
                <a:gd name="T2" fmla="*/ 0 w 22"/>
                <a:gd name="T3" fmla="*/ 8 h 16"/>
                <a:gd name="T4" fmla="*/ 0 w 22"/>
                <a:gd name="T5" fmla="*/ 8 h 16"/>
                <a:gd name="T6" fmla="*/ 0 w 22"/>
                <a:gd name="T7" fmla="*/ 8 h 16"/>
                <a:gd name="T8" fmla="*/ 0 w 22"/>
                <a:gd name="T9" fmla="*/ 8 h 16"/>
                <a:gd name="T10" fmla="*/ 0 w 22"/>
                <a:gd name="T11" fmla="*/ 4 h 16"/>
                <a:gd name="T12" fmla="*/ 0 w 22"/>
                <a:gd name="T13" fmla="*/ 4 h 16"/>
                <a:gd name="T14" fmla="*/ 0 w 22"/>
                <a:gd name="T15" fmla="*/ 4 h 16"/>
                <a:gd name="T16" fmla="*/ 2 w 22"/>
                <a:gd name="T17" fmla="*/ 4 h 16"/>
                <a:gd name="T18" fmla="*/ 2 w 22"/>
                <a:gd name="T19" fmla="*/ 1 h 16"/>
                <a:gd name="T20" fmla="*/ 2 w 22"/>
                <a:gd name="T21" fmla="*/ 1 h 16"/>
                <a:gd name="T22" fmla="*/ 2 w 22"/>
                <a:gd name="T23" fmla="*/ 1 h 16"/>
                <a:gd name="T24" fmla="*/ 5 w 22"/>
                <a:gd name="T25" fmla="*/ 1 h 16"/>
                <a:gd name="T26" fmla="*/ 5 w 22"/>
                <a:gd name="T27" fmla="*/ 0 h 16"/>
                <a:gd name="T28" fmla="*/ 10 w 22"/>
                <a:gd name="T29" fmla="*/ 0 h 16"/>
                <a:gd name="T30" fmla="*/ 10 w 22"/>
                <a:gd name="T31" fmla="*/ 0 h 16"/>
                <a:gd name="T32" fmla="*/ 14 w 22"/>
                <a:gd name="T33" fmla="*/ 0 h 16"/>
                <a:gd name="T34" fmla="*/ 14 w 22"/>
                <a:gd name="T35" fmla="*/ 0 h 16"/>
                <a:gd name="T36" fmla="*/ 15 w 22"/>
                <a:gd name="T37" fmla="*/ 0 h 16"/>
                <a:gd name="T38" fmla="*/ 15 w 22"/>
                <a:gd name="T39" fmla="*/ 0 h 16"/>
                <a:gd name="T40" fmla="*/ 15 w 22"/>
                <a:gd name="T41" fmla="*/ 0 h 16"/>
                <a:gd name="T42" fmla="*/ 13 w 22"/>
                <a:gd name="T43" fmla="*/ 0 h 16"/>
                <a:gd name="T44" fmla="*/ 13 w 22"/>
                <a:gd name="T45" fmla="*/ 0 h 16"/>
                <a:gd name="T46" fmla="*/ 12 w 22"/>
                <a:gd name="T47" fmla="*/ 0 h 16"/>
                <a:gd name="T48" fmla="*/ 12 w 22"/>
                <a:gd name="T49" fmla="*/ 4 h 16"/>
                <a:gd name="T50" fmla="*/ 8 w 22"/>
                <a:gd name="T51" fmla="*/ 4 h 16"/>
                <a:gd name="T52" fmla="*/ 7 w 22"/>
                <a:gd name="T53" fmla="*/ 4 h 16"/>
                <a:gd name="T54" fmla="*/ 3 w 22"/>
                <a:gd name="T55" fmla="*/ 4 h 16"/>
                <a:gd name="T56" fmla="*/ 3 w 22"/>
                <a:gd name="T57" fmla="*/ 7 h 16"/>
                <a:gd name="T58" fmla="*/ 0 w 22"/>
                <a:gd name="T59" fmla="*/ 7 h 16"/>
                <a:gd name="T60" fmla="*/ 0 w 22"/>
                <a:gd name="T61" fmla="*/ 7 h 16"/>
                <a:gd name="T62" fmla="*/ 0 w 22"/>
                <a:gd name="T63" fmla="*/ 7 h 16"/>
                <a:gd name="T64" fmla="*/ 0 w 22"/>
                <a:gd name="T65" fmla="*/ 10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16"/>
                <a:gd name="T101" fmla="*/ 22 w 22"/>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16">
                  <a:moveTo>
                    <a:pt x="0" y="16"/>
                  </a:moveTo>
                  <a:lnTo>
                    <a:pt x="0" y="12"/>
                  </a:lnTo>
                  <a:lnTo>
                    <a:pt x="0" y="7"/>
                  </a:lnTo>
                  <a:lnTo>
                    <a:pt x="3" y="7"/>
                  </a:lnTo>
                  <a:lnTo>
                    <a:pt x="3" y="2"/>
                  </a:lnTo>
                  <a:lnTo>
                    <a:pt x="8" y="2"/>
                  </a:lnTo>
                  <a:lnTo>
                    <a:pt x="8" y="0"/>
                  </a:lnTo>
                  <a:lnTo>
                    <a:pt x="14" y="0"/>
                  </a:lnTo>
                  <a:lnTo>
                    <a:pt x="15" y="0"/>
                  </a:lnTo>
                  <a:lnTo>
                    <a:pt x="20" y="0"/>
                  </a:lnTo>
                  <a:lnTo>
                    <a:pt x="22" y="0"/>
                  </a:lnTo>
                  <a:lnTo>
                    <a:pt x="19" y="0"/>
                  </a:lnTo>
                  <a:lnTo>
                    <a:pt x="17" y="0"/>
                  </a:lnTo>
                  <a:lnTo>
                    <a:pt x="17" y="6"/>
                  </a:lnTo>
                  <a:lnTo>
                    <a:pt x="12" y="6"/>
                  </a:lnTo>
                  <a:lnTo>
                    <a:pt x="10" y="6"/>
                  </a:lnTo>
                  <a:lnTo>
                    <a:pt x="5" y="6"/>
                  </a:lnTo>
                  <a:lnTo>
                    <a:pt x="5" y="11"/>
                  </a:lnTo>
                  <a:lnTo>
                    <a:pt x="0" y="11"/>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13" name="Freeform 111"/>
            <p:cNvSpPr>
              <a:spLocks/>
            </p:cNvSpPr>
            <p:nvPr/>
          </p:nvSpPr>
          <p:spPr bwMode="auto">
            <a:xfrm>
              <a:off x="665" y="1153"/>
              <a:ext cx="22" cy="6"/>
            </a:xfrm>
            <a:custGeom>
              <a:avLst/>
              <a:gdLst>
                <a:gd name="T0" fmla="*/ 0 w 34"/>
                <a:gd name="T1" fmla="*/ 6 h 10"/>
                <a:gd name="T2" fmla="*/ 0 w 34"/>
                <a:gd name="T3" fmla="*/ 4 h 10"/>
                <a:gd name="T4" fmla="*/ 0 w 34"/>
                <a:gd name="T5" fmla="*/ 4 h 10"/>
                <a:gd name="T6" fmla="*/ 0 w 34"/>
                <a:gd name="T7" fmla="*/ 4 h 10"/>
                <a:gd name="T8" fmla="*/ 0 w 34"/>
                <a:gd name="T9" fmla="*/ 4 h 10"/>
                <a:gd name="T10" fmla="*/ 0 w 34"/>
                <a:gd name="T11" fmla="*/ 2 h 10"/>
                <a:gd name="T12" fmla="*/ 1 w 34"/>
                <a:gd name="T13" fmla="*/ 2 h 10"/>
                <a:gd name="T14" fmla="*/ 1 w 34"/>
                <a:gd name="T15" fmla="*/ 2 h 10"/>
                <a:gd name="T16" fmla="*/ 5 w 34"/>
                <a:gd name="T17" fmla="*/ 2 h 10"/>
                <a:gd name="T18" fmla="*/ 5 w 34"/>
                <a:gd name="T19" fmla="*/ 0 h 10"/>
                <a:gd name="T20" fmla="*/ 6 w 34"/>
                <a:gd name="T21" fmla="*/ 0 h 10"/>
                <a:gd name="T22" fmla="*/ 6 w 34"/>
                <a:gd name="T23" fmla="*/ 0 h 10"/>
                <a:gd name="T24" fmla="*/ 10 w 34"/>
                <a:gd name="T25" fmla="*/ 0 h 10"/>
                <a:gd name="T26" fmla="*/ 10 w 34"/>
                <a:gd name="T27" fmla="*/ 0 h 10"/>
                <a:gd name="T28" fmla="*/ 14 w 34"/>
                <a:gd name="T29" fmla="*/ 0 h 10"/>
                <a:gd name="T30" fmla="*/ 17 w 34"/>
                <a:gd name="T31" fmla="*/ 0 h 10"/>
                <a:gd name="T32" fmla="*/ 20 w 34"/>
                <a:gd name="T33" fmla="*/ 0 h 10"/>
                <a:gd name="T34" fmla="*/ 20 w 34"/>
                <a:gd name="T35" fmla="*/ 0 h 10"/>
                <a:gd name="T36" fmla="*/ 22 w 34"/>
                <a:gd name="T37" fmla="*/ 0 h 10"/>
                <a:gd name="T38" fmla="*/ 22 w 34"/>
                <a:gd name="T39" fmla="*/ 0 h 10"/>
                <a:gd name="T40" fmla="*/ 22 w 34"/>
                <a:gd name="T41" fmla="*/ 0 h 10"/>
                <a:gd name="T42" fmla="*/ 19 w 34"/>
                <a:gd name="T43" fmla="*/ 0 h 10"/>
                <a:gd name="T44" fmla="*/ 19 w 34"/>
                <a:gd name="T45" fmla="*/ 0 h 10"/>
                <a:gd name="T46" fmla="*/ 16 w 34"/>
                <a:gd name="T47" fmla="*/ 0 h 10"/>
                <a:gd name="T48" fmla="*/ 16 w 34"/>
                <a:gd name="T49" fmla="*/ 2 h 10"/>
                <a:gd name="T50" fmla="*/ 12 w 34"/>
                <a:gd name="T51" fmla="*/ 2 h 10"/>
                <a:gd name="T52" fmla="*/ 9 w 34"/>
                <a:gd name="T53" fmla="*/ 2 h 10"/>
                <a:gd name="T54" fmla="*/ 6 w 34"/>
                <a:gd name="T55" fmla="*/ 2 h 10"/>
                <a:gd name="T56" fmla="*/ 5 w 34"/>
                <a:gd name="T57" fmla="*/ 4 h 10"/>
                <a:gd name="T58" fmla="*/ 1 w 34"/>
                <a:gd name="T59" fmla="*/ 4 h 10"/>
                <a:gd name="T60" fmla="*/ 1 w 34"/>
                <a:gd name="T61" fmla="*/ 4 h 10"/>
                <a:gd name="T62" fmla="*/ 0 w 34"/>
                <a:gd name="T63" fmla="*/ 4 h 10"/>
                <a:gd name="T64" fmla="*/ 0 w 34"/>
                <a:gd name="T65" fmla="*/ 6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10"/>
                <a:gd name="T101" fmla="*/ 34 w 34"/>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10">
                  <a:moveTo>
                    <a:pt x="0" y="10"/>
                  </a:moveTo>
                  <a:lnTo>
                    <a:pt x="0" y="7"/>
                  </a:lnTo>
                  <a:lnTo>
                    <a:pt x="0" y="4"/>
                  </a:lnTo>
                  <a:lnTo>
                    <a:pt x="2" y="4"/>
                  </a:lnTo>
                  <a:lnTo>
                    <a:pt x="7" y="4"/>
                  </a:lnTo>
                  <a:lnTo>
                    <a:pt x="7" y="0"/>
                  </a:lnTo>
                  <a:lnTo>
                    <a:pt x="10" y="0"/>
                  </a:lnTo>
                  <a:lnTo>
                    <a:pt x="16" y="0"/>
                  </a:lnTo>
                  <a:lnTo>
                    <a:pt x="21" y="0"/>
                  </a:lnTo>
                  <a:lnTo>
                    <a:pt x="26" y="0"/>
                  </a:lnTo>
                  <a:lnTo>
                    <a:pt x="31" y="0"/>
                  </a:lnTo>
                  <a:lnTo>
                    <a:pt x="34" y="0"/>
                  </a:lnTo>
                  <a:lnTo>
                    <a:pt x="29" y="0"/>
                  </a:lnTo>
                  <a:lnTo>
                    <a:pt x="24" y="0"/>
                  </a:lnTo>
                  <a:lnTo>
                    <a:pt x="24" y="4"/>
                  </a:lnTo>
                  <a:lnTo>
                    <a:pt x="19" y="4"/>
                  </a:lnTo>
                  <a:lnTo>
                    <a:pt x="14" y="4"/>
                  </a:lnTo>
                  <a:lnTo>
                    <a:pt x="9" y="4"/>
                  </a:lnTo>
                  <a:lnTo>
                    <a:pt x="7" y="7"/>
                  </a:lnTo>
                  <a:lnTo>
                    <a:pt x="2" y="7"/>
                  </a:lnTo>
                  <a:lnTo>
                    <a:pt x="0" y="7"/>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14" name="Freeform 112"/>
            <p:cNvSpPr>
              <a:spLocks/>
            </p:cNvSpPr>
            <p:nvPr/>
          </p:nvSpPr>
          <p:spPr bwMode="auto">
            <a:xfrm>
              <a:off x="688" y="1132"/>
              <a:ext cx="7" cy="6"/>
            </a:xfrm>
            <a:custGeom>
              <a:avLst/>
              <a:gdLst>
                <a:gd name="T0" fmla="*/ 4 w 10"/>
                <a:gd name="T1" fmla="*/ 5 h 11"/>
                <a:gd name="T2" fmla="*/ 4 w 10"/>
                <a:gd name="T3" fmla="*/ 5 h 11"/>
                <a:gd name="T4" fmla="*/ 4 w 10"/>
                <a:gd name="T5" fmla="*/ 5 h 11"/>
                <a:gd name="T6" fmla="*/ 4 w 10"/>
                <a:gd name="T7" fmla="*/ 5 h 11"/>
                <a:gd name="T8" fmla="*/ 5 w 10"/>
                <a:gd name="T9" fmla="*/ 3 h 11"/>
                <a:gd name="T10" fmla="*/ 5 w 10"/>
                <a:gd name="T11" fmla="*/ 3 h 11"/>
                <a:gd name="T12" fmla="*/ 5 w 10"/>
                <a:gd name="T13" fmla="*/ 3 h 11"/>
                <a:gd name="T14" fmla="*/ 5 w 10"/>
                <a:gd name="T15" fmla="*/ 3 h 11"/>
                <a:gd name="T16" fmla="*/ 5 w 10"/>
                <a:gd name="T17" fmla="*/ 1 h 11"/>
                <a:gd name="T18" fmla="*/ 5 w 10"/>
                <a:gd name="T19" fmla="*/ 1 h 11"/>
                <a:gd name="T20" fmla="*/ 5 w 10"/>
                <a:gd name="T21" fmla="*/ 1 h 11"/>
                <a:gd name="T22" fmla="*/ 5 w 10"/>
                <a:gd name="T23" fmla="*/ 1 h 11"/>
                <a:gd name="T24" fmla="*/ 4 w 10"/>
                <a:gd name="T25" fmla="*/ 0 h 11"/>
                <a:gd name="T26" fmla="*/ 4 w 10"/>
                <a:gd name="T27" fmla="*/ 0 h 11"/>
                <a:gd name="T28" fmla="*/ 4 w 10"/>
                <a:gd name="T29" fmla="*/ 0 h 11"/>
                <a:gd name="T30" fmla="*/ 4 w 10"/>
                <a:gd name="T31" fmla="*/ 0 h 11"/>
                <a:gd name="T32" fmla="*/ 1 w 10"/>
                <a:gd name="T33" fmla="*/ 0 h 11"/>
                <a:gd name="T34" fmla="*/ 1 w 10"/>
                <a:gd name="T35" fmla="*/ 0 h 11"/>
                <a:gd name="T36" fmla="*/ 1 w 10"/>
                <a:gd name="T37" fmla="*/ 0 h 11"/>
                <a:gd name="T38" fmla="*/ 1 w 10"/>
                <a:gd name="T39" fmla="*/ 0 h 11"/>
                <a:gd name="T40" fmla="*/ 0 w 10"/>
                <a:gd name="T41" fmla="*/ 1 h 11"/>
                <a:gd name="T42" fmla="*/ 0 w 10"/>
                <a:gd name="T43" fmla="*/ 1 h 11"/>
                <a:gd name="T44" fmla="*/ 0 w 10"/>
                <a:gd name="T45" fmla="*/ 1 h 11"/>
                <a:gd name="T46" fmla="*/ 0 w 10"/>
                <a:gd name="T47" fmla="*/ 1 h 11"/>
                <a:gd name="T48" fmla="*/ 0 w 10"/>
                <a:gd name="T49" fmla="*/ 3 h 11"/>
                <a:gd name="T50" fmla="*/ 0 w 10"/>
                <a:gd name="T51" fmla="*/ 3 h 11"/>
                <a:gd name="T52" fmla="*/ 0 w 10"/>
                <a:gd name="T53" fmla="*/ 3 h 11"/>
                <a:gd name="T54" fmla="*/ 0 w 10"/>
                <a:gd name="T55" fmla="*/ 3 h 11"/>
                <a:gd name="T56" fmla="*/ 1 w 10"/>
                <a:gd name="T57" fmla="*/ 5 h 11"/>
                <a:gd name="T58" fmla="*/ 1 w 10"/>
                <a:gd name="T59" fmla="*/ 5 h 11"/>
                <a:gd name="T60" fmla="*/ 1 w 10"/>
                <a:gd name="T61" fmla="*/ 5 h 11"/>
                <a:gd name="T62" fmla="*/ 1 w 10"/>
                <a:gd name="T63" fmla="*/ 5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
                <a:gd name="T97" fmla="*/ 0 h 11"/>
                <a:gd name="T98" fmla="*/ 10 w 10"/>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 h="11">
                  <a:moveTo>
                    <a:pt x="5" y="11"/>
                  </a:moveTo>
                  <a:lnTo>
                    <a:pt x="5" y="9"/>
                  </a:lnTo>
                  <a:lnTo>
                    <a:pt x="7" y="9"/>
                  </a:lnTo>
                  <a:lnTo>
                    <a:pt x="7" y="6"/>
                  </a:lnTo>
                  <a:lnTo>
                    <a:pt x="10" y="6"/>
                  </a:lnTo>
                  <a:lnTo>
                    <a:pt x="7" y="2"/>
                  </a:lnTo>
                  <a:lnTo>
                    <a:pt x="5" y="0"/>
                  </a:lnTo>
                  <a:lnTo>
                    <a:pt x="2" y="0"/>
                  </a:lnTo>
                  <a:lnTo>
                    <a:pt x="2" y="2"/>
                  </a:lnTo>
                  <a:lnTo>
                    <a:pt x="0" y="2"/>
                  </a:lnTo>
                  <a:lnTo>
                    <a:pt x="0" y="6"/>
                  </a:lnTo>
                  <a:lnTo>
                    <a:pt x="2" y="9"/>
                  </a:lnTo>
                  <a:lnTo>
                    <a:pt x="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15" name="Freeform 113"/>
            <p:cNvSpPr>
              <a:spLocks/>
            </p:cNvSpPr>
            <p:nvPr/>
          </p:nvSpPr>
          <p:spPr bwMode="auto">
            <a:xfrm>
              <a:off x="582" y="1448"/>
              <a:ext cx="228" cy="799"/>
            </a:xfrm>
            <a:custGeom>
              <a:avLst/>
              <a:gdLst>
                <a:gd name="T0" fmla="*/ 211 w 356"/>
                <a:gd name="T1" fmla="*/ 797 h 1360"/>
                <a:gd name="T2" fmla="*/ 213 w 356"/>
                <a:gd name="T3" fmla="*/ 797 h 1360"/>
                <a:gd name="T4" fmla="*/ 217 w 356"/>
                <a:gd name="T5" fmla="*/ 794 h 1360"/>
                <a:gd name="T6" fmla="*/ 219 w 356"/>
                <a:gd name="T7" fmla="*/ 794 h 1360"/>
                <a:gd name="T8" fmla="*/ 222 w 356"/>
                <a:gd name="T9" fmla="*/ 791 h 1360"/>
                <a:gd name="T10" fmla="*/ 222 w 356"/>
                <a:gd name="T11" fmla="*/ 789 h 1360"/>
                <a:gd name="T12" fmla="*/ 225 w 356"/>
                <a:gd name="T13" fmla="*/ 786 h 1360"/>
                <a:gd name="T14" fmla="*/ 225 w 356"/>
                <a:gd name="T15" fmla="*/ 784 h 1360"/>
                <a:gd name="T16" fmla="*/ 228 w 356"/>
                <a:gd name="T17" fmla="*/ 15 h 1360"/>
                <a:gd name="T18" fmla="*/ 225 w 356"/>
                <a:gd name="T19" fmla="*/ 11 h 1360"/>
                <a:gd name="T20" fmla="*/ 225 w 356"/>
                <a:gd name="T21" fmla="*/ 8 h 1360"/>
                <a:gd name="T22" fmla="*/ 222 w 356"/>
                <a:gd name="T23" fmla="*/ 5 h 1360"/>
                <a:gd name="T24" fmla="*/ 222 w 356"/>
                <a:gd name="T25" fmla="*/ 3 h 1360"/>
                <a:gd name="T26" fmla="*/ 219 w 356"/>
                <a:gd name="T27" fmla="*/ 0 h 1360"/>
                <a:gd name="T28" fmla="*/ 217 w 356"/>
                <a:gd name="T29" fmla="*/ 0 h 1360"/>
                <a:gd name="T30" fmla="*/ 213 w 356"/>
                <a:gd name="T31" fmla="*/ 0 h 1360"/>
                <a:gd name="T32" fmla="*/ 211 w 356"/>
                <a:gd name="T33" fmla="*/ 0 h 1360"/>
                <a:gd name="T34" fmla="*/ 13 w 356"/>
                <a:gd name="T35" fmla="*/ 0 h 1360"/>
                <a:gd name="T36" fmla="*/ 9 w 356"/>
                <a:gd name="T37" fmla="*/ 0 h 1360"/>
                <a:gd name="T38" fmla="*/ 5 w 356"/>
                <a:gd name="T39" fmla="*/ 0 h 1360"/>
                <a:gd name="T40" fmla="*/ 3 w 356"/>
                <a:gd name="T41" fmla="*/ 0 h 1360"/>
                <a:gd name="T42" fmla="*/ 0 w 356"/>
                <a:gd name="T43" fmla="*/ 3 h 1360"/>
                <a:gd name="T44" fmla="*/ 0 w 356"/>
                <a:gd name="T45" fmla="*/ 5 h 1360"/>
                <a:gd name="T46" fmla="*/ 0 w 356"/>
                <a:gd name="T47" fmla="*/ 8 h 1360"/>
                <a:gd name="T48" fmla="*/ 0 w 356"/>
                <a:gd name="T49" fmla="*/ 12 h 1360"/>
                <a:gd name="T50" fmla="*/ 0 w 356"/>
                <a:gd name="T51" fmla="*/ 784 h 1360"/>
                <a:gd name="T52" fmla="*/ 0 w 356"/>
                <a:gd name="T53" fmla="*/ 786 h 1360"/>
                <a:gd name="T54" fmla="*/ 0 w 356"/>
                <a:gd name="T55" fmla="*/ 789 h 1360"/>
                <a:gd name="T56" fmla="*/ 0 w 356"/>
                <a:gd name="T57" fmla="*/ 791 h 1360"/>
                <a:gd name="T58" fmla="*/ 3 w 356"/>
                <a:gd name="T59" fmla="*/ 794 h 1360"/>
                <a:gd name="T60" fmla="*/ 5 w 356"/>
                <a:gd name="T61" fmla="*/ 794 h 1360"/>
                <a:gd name="T62" fmla="*/ 9 w 356"/>
                <a:gd name="T63" fmla="*/ 797 h 1360"/>
                <a:gd name="T64" fmla="*/ 12 w 356"/>
                <a:gd name="T65" fmla="*/ 797 h 1360"/>
                <a:gd name="T66" fmla="*/ 16 w 356"/>
                <a:gd name="T67" fmla="*/ 799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6"/>
                <a:gd name="T103" fmla="*/ 0 h 1360"/>
                <a:gd name="T104" fmla="*/ 356 w 356"/>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6" h="1360">
                  <a:moveTo>
                    <a:pt x="330" y="1360"/>
                  </a:moveTo>
                  <a:lnTo>
                    <a:pt x="330" y="1356"/>
                  </a:lnTo>
                  <a:lnTo>
                    <a:pt x="333" y="1356"/>
                  </a:lnTo>
                  <a:lnTo>
                    <a:pt x="339" y="1356"/>
                  </a:lnTo>
                  <a:lnTo>
                    <a:pt x="339" y="1351"/>
                  </a:lnTo>
                  <a:lnTo>
                    <a:pt x="342" y="1351"/>
                  </a:lnTo>
                  <a:lnTo>
                    <a:pt x="347" y="1351"/>
                  </a:lnTo>
                  <a:lnTo>
                    <a:pt x="347" y="1346"/>
                  </a:lnTo>
                  <a:lnTo>
                    <a:pt x="347" y="1343"/>
                  </a:lnTo>
                  <a:lnTo>
                    <a:pt x="352" y="1343"/>
                  </a:lnTo>
                  <a:lnTo>
                    <a:pt x="352" y="1338"/>
                  </a:lnTo>
                  <a:lnTo>
                    <a:pt x="352" y="1334"/>
                  </a:lnTo>
                  <a:lnTo>
                    <a:pt x="356" y="1334"/>
                  </a:lnTo>
                  <a:lnTo>
                    <a:pt x="356" y="26"/>
                  </a:lnTo>
                  <a:lnTo>
                    <a:pt x="352" y="21"/>
                  </a:lnTo>
                  <a:lnTo>
                    <a:pt x="352" y="19"/>
                  </a:lnTo>
                  <a:lnTo>
                    <a:pt x="352" y="14"/>
                  </a:lnTo>
                  <a:lnTo>
                    <a:pt x="347" y="9"/>
                  </a:lnTo>
                  <a:lnTo>
                    <a:pt x="347" y="5"/>
                  </a:lnTo>
                  <a:lnTo>
                    <a:pt x="342" y="0"/>
                  </a:lnTo>
                  <a:lnTo>
                    <a:pt x="339" y="0"/>
                  </a:lnTo>
                  <a:lnTo>
                    <a:pt x="333" y="0"/>
                  </a:lnTo>
                  <a:lnTo>
                    <a:pt x="330" y="0"/>
                  </a:lnTo>
                  <a:lnTo>
                    <a:pt x="25" y="0"/>
                  </a:lnTo>
                  <a:lnTo>
                    <a:pt x="20" y="0"/>
                  </a:lnTo>
                  <a:lnTo>
                    <a:pt x="19" y="0"/>
                  </a:lnTo>
                  <a:lnTo>
                    <a:pt x="14" y="0"/>
                  </a:lnTo>
                  <a:lnTo>
                    <a:pt x="8" y="0"/>
                  </a:lnTo>
                  <a:lnTo>
                    <a:pt x="5" y="0"/>
                  </a:lnTo>
                  <a:lnTo>
                    <a:pt x="5" y="5"/>
                  </a:lnTo>
                  <a:lnTo>
                    <a:pt x="0" y="5"/>
                  </a:lnTo>
                  <a:lnTo>
                    <a:pt x="0" y="9"/>
                  </a:lnTo>
                  <a:lnTo>
                    <a:pt x="0" y="14"/>
                  </a:lnTo>
                  <a:lnTo>
                    <a:pt x="0" y="19"/>
                  </a:lnTo>
                  <a:lnTo>
                    <a:pt x="0" y="21"/>
                  </a:lnTo>
                  <a:lnTo>
                    <a:pt x="0" y="26"/>
                  </a:lnTo>
                  <a:lnTo>
                    <a:pt x="0" y="1334"/>
                  </a:lnTo>
                  <a:lnTo>
                    <a:pt x="0" y="1338"/>
                  </a:lnTo>
                  <a:lnTo>
                    <a:pt x="0" y="1343"/>
                  </a:lnTo>
                  <a:lnTo>
                    <a:pt x="0" y="1346"/>
                  </a:lnTo>
                  <a:lnTo>
                    <a:pt x="5" y="1351"/>
                  </a:lnTo>
                  <a:lnTo>
                    <a:pt x="8" y="1351"/>
                  </a:lnTo>
                  <a:lnTo>
                    <a:pt x="14" y="1356"/>
                  </a:lnTo>
                  <a:lnTo>
                    <a:pt x="19" y="1356"/>
                  </a:lnTo>
                  <a:lnTo>
                    <a:pt x="20" y="1356"/>
                  </a:lnTo>
                  <a:lnTo>
                    <a:pt x="25" y="1360"/>
                  </a:lnTo>
                  <a:lnTo>
                    <a:pt x="330" y="1360"/>
                  </a:lnTo>
                  <a:close/>
                </a:path>
              </a:pathLst>
            </a:custGeom>
            <a:solidFill>
              <a:srgbClr val="CCB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16" name="Freeform 114"/>
            <p:cNvSpPr>
              <a:spLocks/>
            </p:cNvSpPr>
            <p:nvPr/>
          </p:nvSpPr>
          <p:spPr bwMode="auto">
            <a:xfrm>
              <a:off x="582" y="1448"/>
              <a:ext cx="228" cy="799"/>
            </a:xfrm>
            <a:custGeom>
              <a:avLst/>
              <a:gdLst>
                <a:gd name="T0" fmla="*/ 211 w 356"/>
                <a:gd name="T1" fmla="*/ 797 h 1360"/>
                <a:gd name="T2" fmla="*/ 213 w 356"/>
                <a:gd name="T3" fmla="*/ 797 h 1360"/>
                <a:gd name="T4" fmla="*/ 217 w 356"/>
                <a:gd name="T5" fmla="*/ 794 h 1360"/>
                <a:gd name="T6" fmla="*/ 219 w 356"/>
                <a:gd name="T7" fmla="*/ 794 h 1360"/>
                <a:gd name="T8" fmla="*/ 222 w 356"/>
                <a:gd name="T9" fmla="*/ 791 h 1360"/>
                <a:gd name="T10" fmla="*/ 222 w 356"/>
                <a:gd name="T11" fmla="*/ 789 h 1360"/>
                <a:gd name="T12" fmla="*/ 225 w 356"/>
                <a:gd name="T13" fmla="*/ 786 h 1360"/>
                <a:gd name="T14" fmla="*/ 225 w 356"/>
                <a:gd name="T15" fmla="*/ 784 h 1360"/>
                <a:gd name="T16" fmla="*/ 228 w 356"/>
                <a:gd name="T17" fmla="*/ 15 h 1360"/>
                <a:gd name="T18" fmla="*/ 225 w 356"/>
                <a:gd name="T19" fmla="*/ 11 h 1360"/>
                <a:gd name="T20" fmla="*/ 225 w 356"/>
                <a:gd name="T21" fmla="*/ 8 h 1360"/>
                <a:gd name="T22" fmla="*/ 222 w 356"/>
                <a:gd name="T23" fmla="*/ 5 h 1360"/>
                <a:gd name="T24" fmla="*/ 222 w 356"/>
                <a:gd name="T25" fmla="*/ 3 h 1360"/>
                <a:gd name="T26" fmla="*/ 219 w 356"/>
                <a:gd name="T27" fmla="*/ 0 h 1360"/>
                <a:gd name="T28" fmla="*/ 217 w 356"/>
                <a:gd name="T29" fmla="*/ 0 h 1360"/>
                <a:gd name="T30" fmla="*/ 213 w 356"/>
                <a:gd name="T31" fmla="*/ 0 h 1360"/>
                <a:gd name="T32" fmla="*/ 211 w 356"/>
                <a:gd name="T33" fmla="*/ 0 h 1360"/>
                <a:gd name="T34" fmla="*/ 13 w 356"/>
                <a:gd name="T35" fmla="*/ 0 h 1360"/>
                <a:gd name="T36" fmla="*/ 9 w 356"/>
                <a:gd name="T37" fmla="*/ 0 h 1360"/>
                <a:gd name="T38" fmla="*/ 5 w 356"/>
                <a:gd name="T39" fmla="*/ 0 h 1360"/>
                <a:gd name="T40" fmla="*/ 3 w 356"/>
                <a:gd name="T41" fmla="*/ 0 h 1360"/>
                <a:gd name="T42" fmla="*/ 0 w 356"/>
                <a:gd name="T43" fmla="*/ 3 h 1360"/>
                <a:gd name="T44" fmla="*/ 0 w 356"/>
                <a:gd name="T45" fmla="*/ 5 h 1360"/>
                <a:gd name="T46" fmla="*/ 0 w 356"/>
                <a:gd name="T47" fmla="*/ 8 h 1360"/>
                <a:gd name="T48" fmla="*/ 0 w 356"/>
                <a:gd name="T49" fmla="*/ 12 h 1360"/>
                <a:gd name="T50" fmla="*/ 0 w 356"/>
                <a:gd name="T51" fmla="*/ 784 h 1360"/>
                <a:gd name="T52" fmla="*/ 0 w 356"/>
                <a:gd name="T53" fmla="*/ 786 h 1360"/>
                <a:gd name="T54" fmla="*/ 0 w 356"/>
                <a:gd name="T55" fmla="*/ 789 h 1360"/>
                <a:gd name="T56" fmla="*/ 0 w 356"/>
                <a:gd name="T57" fmla="*/ 791 h 1360"/>
                <a:gd name="T58" fmla="*/ 3 w 356"/>
                <a:gd name="T59" fmla="*/ 794 h 1360"/>
                <a:gd name="T60" fmla="*/ 5 w 356"/>
                <a:gd name="T61" fmla="*/ 794 h 1360"/>
                <a:gd name="T62" fmla="*/ 9 w 356"/>
                <a:gd name="T63" fmla="*/ 797 h 1360"/>
                <a:gd name="T64" fmla="*/ 12 w 356"/>
                <a:gd name="T65" fmla="*/ 797 h 1360"/>
                <a:gd name="T66" fmla="*/ 16 w 356"/>
                <a:gd name="T67" fmla="*/ 799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6"/>
                <a:gd name="T103" fmla="*/ 0 h 1360"/>
                <a:gd name="T104" fmla="*/ 356 w 356"/>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6" h="1360">
                  <a:moveTo>
                    <a:pt x="330" y="1360"/>
                  </a:moveTo>
                  <a:lnTo>
                    <a:pt x="330" y="1356"/>
                  </a:lnTo>
                  <a:lnTo>
                    <a:pt x="333" y="1356"/>
                  </a:lnTo>
                  <a:lnTo>
                    <a:pt x="339" y="1356"/>
                  </a:lnTo>
                  <a:lnTo>
                    <a:pt x="339" y="1351"/>
                  </a:lnTo>
                  <a:lnTo>
                    <a:pt x="342" y="1351"/>
                  </a:lnTo>
                  <a:lnTo>
                    <a:pt x="347" y="1351"/>
                  </a:lnTo>
                  <a:lnTo>
                    <a:pt x="347" y="1346"/>
                  </a:lnTo>
                  <a:lnTo>
                    <a:pt x="347" y="1343"/>
                  </a:lnTo>
                  <a:lnTo>
                    <a:pt x="352" y="1343"/>
                  </a:lnTo>
                  <a:lnTo>
                    <a:pt x="352" y="1338"/>
                  </a:lnTo>
                  <a:lnTo>
                    <a:pt x="352" y="1334"/>
                  </a:lnTo>
                  <a:lnTo>
                    <a:pt x="356" y="1334"/>
                  </a:lnTo>
                  <a:lnTo>
                    <a:pt x="356" y="26"/>
                  </a:lnTo>
                  <a:lnTo>
                    <a:pt x="352" y="21"/>
                  </a:lnTo>
                  <a:lnTo>
                    <a:pt x="352" y="19"/>
                  </a:lnTo>
                  <a:lnTo>
                    <a:pt x="352" y="14"/>
                  </a:lnTo>
                  <a:lnTo>
                    <a:pt x="347" y="9"/>
                  </a:lnTo>
                  <a:lnTo>
                    <a:pt x="347" y="5"/>
                  </a:lnTo>
                  <a:lnTo>
                    <a:pt x="342" y="0"/>
                  </a:lnTo>
                  <a:lnTo>
                    <a:pt x="339" y="0"/>
                  </a:lnTo>
                  <a:lnTo>
                    <a:pt x="333" y="0"/>
                  </a:lnTo>
                  <a:lnTo>
                    <a:pt x="330" y="0"/>
                  </a:lnTo>
                  <a:lnTo>
                    <a:pt x="25" y="0"/>
                  </a:lnTo>
                  <a:lnTo>
                    <a:pt x="20" y="0"/>
                  </a:lnTo>
                  <a:lnTo>
                    <a:pt x="19" y="0"/>
                  </a:lnTo>
                  <a:lnTo>
                    <a:pt x="14" y="0"/>
                  </a:lnTo>
                  <a:lnTo>
                    <a:pt x="8" y="0"/>
                  </a:lnTo>
                  <a:lnTo>
                    <a:pt x="5" y="0"/>
                  </a:lnTo>
                  <a:lnTo>
                    <a:pt x="5" y="5"/>
                  </a:lnTo>
                  <a:lnTo>
                    <a:pt x="0" y="5"/>
                  </a:lnTo>
                  <a:lnTo>
                    <a:pt x="0" y="9"/>
                  </a:lnTo>
                  <a:lnTo>
                    <a:pt x="0" y="14"/>
                  </a:lnTo>
                  <a:lnTo>
                    <a:pt x="0" y="19"/>
                  </a:lnTo>
                  <a:lnTo>
                    <a:pt x="0" y="21"/>
                  </a:lnTo>
                  <a:lnTo>
                    <a:pt x="0" y="26"/>
                  </a:lnTo>
                  <a:lnTo>
                    <a:pt x="0" y="1334"/>
                  </a:lnTo>
                  <a:lnTo>
                    <a:pt x="0" y="1338"/>
                  </a:lnTo>
                  <a:lnTo>
                    <a:pt x="0" y="1343"/>
                  </a:lnTo>
                  <a:lnTo>
                    <a:pt x="0" y="1346"/>
                  </a:lnTo>
                  <a:lnTo>
                    <a:pt x="5" y="1351"/>
                  </a:lnTo>
                  <a:lnTo>
                    <a:pt x="8" y="1351"/>
                  </a:lnTo>
                  <a:lnTo>
                    <a:pt x="14" y="1356"/>
                  </a:lnTo>
                  <a:lnTo>
                    <a:pt x="19" y="1356"/>
                  </a:lnTo>
                  <a:lnTo>
                    <a:pt x="20" y="1356"/>
                  </a:lnTo>
                  <a:lnTo>
                    <a:pt x="25" y="1360"/>
                  </a:lnTo>
                  <a:lnTo>
                    <a:pt x="330" y="1360"/>
                  </a:lnTo>
                  <a:close/>
                </a:path>
              </a:pathLst>
            </a:custGeom>
            <a:solidFill>
              <a:srgbClr val="CCB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17" name="Freeform 115"/>
            <p:cNvSpPr>
              <a:spLocks/>
            </p:cNvSpPr>
            <p:nvPr/>
          </p:nvSpPr>
          <p:spPr bwMode="auto">
            <a:xfrm>
              <a:off x="582" y="1448"/>
              <a:ext cx="228" cy="799"/>
            </a:xfrm>
            <a:custGeom>
              <a:avLst/>
              <a:gdLst>
                <a:gd name="T0" fmla="*/ 211 w 356"/>
                <a:gd name="T1" fmla="*/ 797 h 1360"/>
                <a:gd name="T2" fmla="*/ 213 w 356"/>
                <a:gd name="T3" fmla="*/ 797 h 1360"/>
                <a:gd name="T4" fmla="*/ 217 w 356"/>
                <a:gd name="T5" fmla="*/ 794 h 1360"/>
                <a:gd name="T6" fmla="*/ 219 w 356"/>
                <a:gd name="T7" fmla="*/ 794 h 1360"/>
                <a:gd name="T8" fmla="*/ 222 w 356"/>
                <a:gd name="T9" fmla="*/ 791 h 1360"/>
                <a:gd name="T10" fmla="*/ 222 w 356"/>
                <a:gd name="T11" fmla="*/ 789 h 1360"/>
                <a:gd name="T12" fmla="*/ 225 w 356"/>
                <a:gd name="T13" fmla="*/ 786 h 1360"/>
                <a:gd name="T14" fmla="*/ 225 w 356"/>
                <a:gd name="T15" fmla="*/ 784 h 1360"/>
                <a:gd name="T16" fmla="*/ 228 w 356"/>
                <a:gd name="T17" fmla="*/ 15 h 1360"/>
                <a:gd name="T18" fmla="*/ 225 w 356"/>
                <a:gd name="T19" fmla="*/ 11 h 1360"/>
                <a:gd name="T20" fmla="*/ 225 w 356"/>
                <a:gd name="T21" fmla="*/ 8 h 1360"/>
                <a:gd name="T22" fmla="*/ 222 w 356"/>
                <a:gd name="T23" fmla="*/ 5 h 1360"/>
                <a:gd name="T24" fmla="*/ 222 w 356"/>
                <a:gd name="T25" fmla="*/ 3 h 1360"/>
                <a:gd name="T26" fmla="*/ 219 w 356"/>
                <a:gd name="T27" fmla="*/ 0 h 1360"/>
                <a:gd name="T28" fmla="*/ 217 w 356"/>
                <a:gd name="T29" fmla="*/ 0 h 1360"/>
                <a:gd name="T30" fmla="*/ 213 w 356"/>
                <a:gd name="T31" fmla="*/ 0 h 1360"/>
                <a:gd name="T32" fmla="*/ 211 w 356"/>
                <a:gd name="T33" fmla="*/ 0 h 1360"/>
                <a:gd name="T34" fmla="*/ 13 w 356"/>
                <a:gd name="T35" fmla="*/ 0 h 1360"/>
                <a:gd name="T36" fmla="*/ 9 w 356"/>
                <a:gd name="T37" fmla="*/ 0 h 1360"/>
                <a:gd name="T38" fmla="*/ 5 w 356"/>
                <a:gd name="T39" fmla="*/ 0 h 1360"/>
                <a:gd name="T40" fmla="*/ 3 w 356"/>
                <a:gd name="T41" fmla="*/ 0 h 1360"/>
                <a:gd name="T42" fmla="*/ 0 w 356"/>
                <a:gd name="T43" fmla="*/ 3 h 1360"/>
                <a:gd name="T44" fmla="*/ 0 w 356"/>
                <a:gd name="T45" fmla="*/ 5 h 1360"/>
                <a:gd name="T46" fmla="*/ 0 w 356"/>
                <a:gd name="T47" fmla="*/ 8 h 1360"/>
                <a:gd name="T48" fmla="*/ 0 w 356"/>
                <a:gd name="T49" fmla="*/ 12 h 1360"/>
                <a:gd name="T50" fmla="*/ 0 w 356"/>
                <a:gd name="T51" fmla="*/ 784 h 1360"/>
                <a:gd name="T52" fmla="*/ 0 w 356"/>
                <a:gd name="T53" fmla="*/ 786 h 1360"/>
                <a:gd name="T54" fmla="*/ 0 w 356"/>
                <a:gd name="T55" fmla="*/ 789 h 1360"/>
                <a:gd name="T56" fmla="*/ 0 w 356"/>
                <a:gd name="T57" fmla="*/ 791 h 1360"/>
                <a:gd name="T58" fmla="*/ 3 w 356"/>
                <a:gd name="T59" fmla="*/ 794 h 1360"/>
                <a:gd name="T60" fmla="*/ 5 w 356"/>
                <a:gd name="T61" fmla="*/ 794 h 1360"/>
                <a:gd name="T62" fmla="*/ 9 w 356"/>
                <a:gd name="T63" fmla="*/ 797 h 1360"/>
                <a:gd name="T64" fmla="*/ 12 w 356"/>
                <a:gd name="T65" fmla="*/ 797 h 1360"/>
                <a:gd name="T66" fmla="*/ 16 w 356"/>
                <a:gd name="T67" fmla="*/ 799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6"/>
                <a:gd name="T103" fmla="*/ 0 h 1360"/>
                <a:gd name="T104" fmla="*/ 356 w 356"/>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6" h="1360">
                  <a:moveTo>
                    <a:pt x="330" y="1360"/>
                  </a:moveTo>
                  <a:lnTo>
                    <a:pt x="330" y="1356"/>
                  </a:lnTo>
                  <a:lnTo>
                    <a:pt x="333" y="1356"/>
                  </a:lnTo>
                  <a:lnTo>
                    <a:pt x="339" y="1356"/>
                  </a:lnTo>
                  <a:lnTo>
                    <a:pt x="339" y="1351"/>
                  </a:lnTo>
                  <a:lnTo>
                    <a:pt x="342" y="1351"/>
                  </a:lnTo>
                  <a:lnTo>
                    <a:pt x="347" y="1351"/>
                  </a:lnTo>
                  <a:lnTo>
                    <a:pt x="347" y="1346"/>
                  </a:lnTo>
                  <a:lnTo>
                    <a:pt x="347" y="1343"/>
                  </a:lnTo>
                  <a:lnTo>
                    <a:pt x="352" y="1343"/>
                  </a:lnTo>
                  <a:lnTo>
                    <a:pt x="352" y="1338"/>
                  </a:lnTo>
                  <a:lnTo>
                    <a:pt x="352" y="1334"/>
                  </a:lnTo>
                  <a:lnTo>
                    <a:pt x="356" y="1334"/>
                  </a:lnTo>
                  <a:lnTo>
                    <a:pt x="356" y="26"/>
                  </a:lnTo>
                  <a:lnTo>
                    <a:pt x="352" y="21"/>
                  </a:lnTo>
                  <a:lnTo>
                    <a:pt x="352" y="19"/>
                  </a:lnTo>
                  <a:lnTo>
                    <a:pt x="352" y="14"/>
                  </a:lnTo>
                  <a:lnTo>
                    <a:pt x="347" y="9"/>
                  </a:lnTo>
                  <a:lnTo>
                    <a:pt x="347" y="5"/>
                  </a:lnTo>
                  <a:lnTo>
                    <a:pt x="342" y="0"/>
                  </a:lnTo>
                  <a:lnTo>
                    <a:pt x="339" y="0"/>
                  </a:lnTo>
                  <a:lnTo>
                    <a:pt x="333" y="0"/>
                  </a:lnTo>
                  <a:lnTo>
                    <a:pt x="330" y="0"/>
                  </a:lnTo>
                  <a:lnTo>
                    <a:pt x="25" y="0"/>
                  </a:lnTo>
                  <a:lnTo>
                    <a:pt x="20" y="0"/>
                  </a:lnTo>
                  <a:lnTo>
                    <a:pt x="19" y="0"/>
                  </a:lnTo>
                  <a:lnTo>
                    <a:pt x="14" y="0"/>
                  </a:lnTo>
                  <a:lnTo>
                    <a:pt x="8" y="0"/>
                  </a:lnTo>
                  <a:lnTo>
                    <a:pt x="5" y="0"/>
                  </a:lnTo>
                  <a:lnTo>
                    <a:pt x="5" y="5"/>
                  </a:lnTo>
                  <a:lnTo>
                    <a:pt x="0" y="5"/>
                  </a:lnTo>
                  <a:lnTo>
                    <a:pt x="0" y="9"/>
                  </a:lnTo>
                  <a:lnTo>
                    <a:pt x="0" y="14"/>
                  </a:lnTo>
                  <a:lnTo>
                    <a:pt x="0" y="19"/>
                  </a:lnTo>
                  <a:lnTo>
                    <a:pt x="0" y="21"/>
                  </a:lnTo>
                  <a:lnTo>
                    <a:pt x="0" y="26"/>
                  </a:lnTo>
                  <a:lnTo>
                    <a:pt x="0" y="1334"/>
                  </a:lnTo>
                  <a:lnTo>
                    <a:pt x="0" y="1338"/>
                  </a:lnTo>
                  <a:lnTo>
                    <a:pt x="0" y="1343"/>
                  </a:lnTo>
                  <a:lnTo>
                    <a:pt x="0" y="1346"/>
                  </a:lnTo>
                  <a:lnTo>
                    <a:pt x="5" y="1351"/>
                  </a:lnTo>
                  <a:lnTo>
                    <a:pt x="8" y="1351"/>
                  </a:lnTo>
                  <a:lnTo>
                    <a:pt x="14" y="1356"/>
                  </a:lnTo>
                  <a:lnTo>
                    <a:pt x="19" y="1356"/>
                  </a:lnTo>
                  <a:lnTo>
                    <a:pt x="20" y="1356"/>
                  </a:lnTo>
                  <a:lnTo>
                    <a:pt x="25" y="1360"/>
                  </a:lnTo>
                  <a:lnTo>
                    <a:pt x="330" y="1360"/>
                  </a:lnTo>
                  <a:close/>
                </a:path>
              </a:pathLst>
            </a:custGeom>
            <a:solidFill>
              <a:srgbClr val="CCB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18" name="Freeform 116"/>
            <p:cNvSpPr>
              <a:spLocks/>
            </p:cNvSpPr>
            <p:nvPr/>
          </p:nvSpPr>
          <p:spPr bwMode="auto">
            <a:xfrm>
              <a:off x="586" y="1448"/>
              <a:ext cx="215" cy="799"/>
            </a:xfrm>
            <a:custGeom>
              <a:avLst/>
              <a:gdLst>
                <a:gd name="T0" fmla="*/ 199 w 335"/>
                <a:gd name="T1" fmla="*/ 0 h 1360"/>
                <a:gd name="T2" fmla="*/ 201 w 335"/>
                <a:gd name="T3" fmla="*/ 0 h 1360"/>
                <a:gd name="T4" fmla="*/ 204 w 335"/>
                <a:gd name="T5" fmla="*/ 0 h 1360"/>
                <a:gd name="T6" fmla="*/ 207 w 335"/>
                <a:gd name="T7" fmla="*/ 0 h 1360"/>
                <a:gd name="T8" fmla="*/ 210 w 335"/>
                <a:gd name="T9" fmla="*/ 3 h 1360"/>
                <a:gd name="T10" fmla="*/ 210 w 335"/>
                <a:gd name="T11" fmla="*/ 5 h 1360"/>
                <a:gd name="T12" fmla="*/ 213 w 335"/>
                <a:gd name="T13" fmla="*/ 8 h 1360"/>
                <a:gd name="T14" fmla="*/ 213 w 335"/>
                <a:gd name="T15" fmla="*/ 11 h 1360"/>
                <a:gd name="T16" fmla="*/ 215 w 335"/>
                <a:gd name="T17" fmla="*/ 15 h 1360"/>
                <a:gd name="T18" fmla="*/ 213 w 335"/>
                <a:gd name="T19" fmla="*/ 784 h 1360"/>
                <a:gd name="T20" fmla="*/ 213 w 335"/>
                <a:gd name="T21" fmla="*/ 786 h 1360"/>
                <a:gd name="T22" fmla="*/ 210 w 335"/>
                <a:gd name="T23" fmla="*/ 789 h 1360"/>
                <a:gd name="T24" fmla="*/ 210 w 335"/>
                <a:gd name="T25" fmla="*/ 791 h 1360"/>
                <a:gd name="T26" fmla="*/ 207 w 335"/>
                <a:gd name="T27" fmla="*/ 794 h 1360"/>
                <a:gd name="T28" fmla="*/ 204 w 335"/>
                <a:gd name="T29" fmla="*/ 794 h 1360"/>
                <a:gd name="T30" fmla="*/ 201 w 335"/>
                <a:gd name="T31" fmla="*/ 797 h 1360"/>
                <a:gd name="T32" fmla="*/ 199 w 335"/>
                <a:gd name="T33" fmla="*/ 797 h 1360"/>
                <a:gd name="T34" fmla="*/ 17 w 335"/>
                <a:gd name="T35" fmla="*/ 799 h 1360"/>
                <a:gd name="T36" fmla="*/ 12 w 335"/>
                <a:gd name="T37" fmla="*/ 797 h 1360"/>
                <a:gd name="T38" fmla="*/ 9 w 335"/>
                <a:gd name="T39" fmla="*/ 797 h 1360"/>
                <a:gd name="T40" fmla="*/ 6 w 335"/>
                <a:gd name="T41" fmla="*/ 794 h 1360"/>
                <a:gd name="T42" fmla="*/ 3 w 335"/>
                <a:gd name="T43" fmla="*/ 794 h 1360"/>
                <a:gd name="T44" fmla="*/ 0 w 335"/>
                <a:gd name="T45" fmla="*/ 791 h 1360"/>
                <a:gd name="T46" fmla="*/ 0 w 335"/>
                <a:gd name="T47" fmla="*/ 789 h 1360"/>
                <a:gd name="T48" fmla="*/ 0 w 335"/>
                <a:gd name="T49" fmla="*/ 786 h 1360"/>
                <a:gd name="T50" fmla="*/ 0 w 335"/>
                <a:gd name="T51" fmla="*/ 784 h 1360"/>
                <a:gd name="T52" fmla="*/ 0 w 335"/>
                <a:gd name="T53" fmla="*/ 12 h 1360"/>
                <a:gd name="T54" fmla="*/ 0 w 335"/>
                <a:gd name="T55" fmla="*/ 8 h 1360"/>
                <a:gd name="T56" fmla="*/ 0 w 335"/>
                <a:gd name="T57" fmla="*/ 5 h 1360"/>
                <a:gd name="T58" fmla="*/ 0 w 335"/>
                <a:gd name="T59" fmla="*/ 3 h 1360"/>
                <a:gd name="T60" fmla="*/ 3 w 335"/>
                <a:gd name="T61" fmla="*/ 0 h 1360"/>
                <a:gd name="T62" fmla="*/ 6 w 335"/>
                <a:gd name="T63" fmla="*/ 0 h 1360"/>
                <a:gd name="T64" fmla="*/ 9 w 335"/>
                <a:gd name="T65" fmla="*/ 0 h 1360"/>
                <a:gd name="T66" fmla="*/ 13 w 335"/>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5"/>
                <a:gd name="T103" fmla="*/ 0 h 1360"/>
                <a:gd name="T104" fmla="*/ 335 w 335"/>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5" h="1360">
                  <a:moveTo>
                    <a:pt x="26" y="0"/>
                  </a:moveTo>
                  <a:lnTo>
                    <a:pt x="310" y="0"/>
                  </a:lnTo>
                  <a:lnTo>
                    <a:pt x="313" y="0"/>
                  </a:lnTo>
                  <a:lnTo>
                    <a:pt x="318" y="0"/>
                  </a:lnTo>
                  <a:lnTo>
                    <a:pt x="322" y="0"/>
                  </a:lnTo>
                  <a:lnTo>
                    <a:pt x="327" y="5"/>
                  </a:lnTo>
                  <a:lnTo>
                    <a:pt x="327" y="9"/>
                  </a:lnTo>
                  <a:lnTo>
                    <a:pt x="332" y="14"/>
                  </a:lnTo>
                  <a:lnTo>
                    <a:pt x="332" y="19"/>
                  </a:lnTo>
                  <a:lnTo>
                    <a:pt x="332" y="21"/>
                  </a:lnTo>
                  <a:lnTo>
                    <a:pt x="335" y="26"/>
                  </a:lnTo>
                  <a:lnTo>
                    <a:pt x="335" y="1334"/>
                  </a:lnTo>
                  <a:lnTo>
                    <a:pt x="332" y="1334"/>
                  </a:lnTo>
                  <a:lnTo>
                    <a:pt x="332" y="1338"/>
                  </a:lnTo>
                  <a:lnTo>
                    <a:pt x="332" y="1343"/>
                  </a:lnTo>
                  <a:lnTo>
                    <a:pt x="327" y="1343"/>
                  </a:lnTo>
                  <a:lnTo>
                    <a:pt x="327" y="1346"/>
                  </a:lnTo>
                  <a:lnTo>
                    <a:pt x="327" y="1351"/>
                  </a:lnTo>
                  <a:lnTo>
                    <a:pt x="322" y="1351"/>
                  </a:lnTo>
                  <a:lnTo>
                    <a:pt x="318" y="1351"/>
                  </a:lnTo>
                  <a:lnTo>
                    <a:pt x="318" y="1356"/>
                  </a:lnTo>
                  <a:lnTo>
                    <a:pt x="313" y="1356"/>
                  </a:lnTo>
                  <a:lnTo>
                    <a:pt x="310" y="1356"/>
                  </a:lnTo>
                  <a:lnTo>
                    <a:pt x="310" y="1360"/>
                  </a:lnTo>
                  <a:lnTo>
                    <a:pt x="26" y="1360"/>
                  </a:lnTo>
                  <a:lnTo>
                    <a:pt x="20" y="1356"/>
                  </a:lnTo>
                  <a:lnTo>
                    <a:pt x="19" y="1356"/>
                  </a:lnTo>
                  <a:lnTo>
                    <a:pt x="14" y="1356"/>
                  </a:lnTo>
                  <a:lnTo>
                    <a:pt x="9"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9" y="0"/>
                  </a:lnTo>
                  <a:lnTo>
                    <a:pt x="14" y="0"/>
                  </a:lnTo>
                  <a:lnTo>
                    <a:pt x="19" y="0"/>
                  </a:lnTo>
                  <a:lnTo>
                    <a:pt x="20" y="0"/>
                  </a:lnTo>
                  <a:lnTo>
                    <a:pt x="26" y="0"/>
                  </a:lnTo>
                  <a:close/>
                </a:path>
              </a:pathLst>
            </a:custGeom>
            <a:solidFill>
              <a:srgbClr val="CFB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19" name="Freeform 117"/>
            <p:cNvSpPr>
              <a:spLocks/>
            </p:cNvSpPr>
            <p:nvPr/>
          </p:nvSpPr>
          <p:spPr bwMode="auto">
            <a:xfrm>
              <a:off x="590" y="1448"/>
              <a:ext cx="205" cy="799"/>
            </a:xfrm>
            <a:custGeom>
              <a:avLst/>
              <a:gdLst>
                <a:gd name="T0" fmla="*/ 189 w 320"/>
                <a:gd name="T1" fmla="*/ 0 h 1360"/>
                <a:gd name="T2" fmla="*/ 191 w 320"/>
                <a:gd name="T3" fmla="*/ 0 h 1360"/>
                <a:gd name="T4" fmla="*/ 194 w 320"/>
                <a:gd name="T5" fmla="*/ 0 h 1360"/>
                <a:gd name="T6" fmla="*/ 196 w 320"/>
                <a:gd name="T7" fmla="*/ 0 h 1360"/>
                <a:gd name="T8" fmla="*/ 200 w 320"/>
                <a:gd name="T9" fmla="*/ 3 h 1360"/>
                <a:gd name="T10" fmla="*/ 200 w 320"/>
                <a:gd name="T11" fmla="*/ 5 h 1360"/>
                <a:gd name="T12" fmla="*/ 203 w 320"/>
                <a:gd name="T13" fmla="*/ 8 h 1360"/>
                <a:gd name="T14" fmla="*/ 203 w 320"/>
                <a:gd name="T15" fmla="*/ 11 h 1360"/>
                <a:gd name="T16" fmla="*/ 205 w 320"/>
                <a:gd name="T17" fmla="*/ 15 h 1360"/>
                <a:gd name="T18" fmla="*/ 203 w 320"/>
                <a:gd name="T19" fmla="*/ 784 h 1360"/>
                <a:gd name="T20" fmla="*/ 203 w 320"/>
                <a:gd name="T21" fmla="*/ 786 h 1360"/>
                <a:gd name="T22" fmla="*/ 200 w 320"/>
                <a:gd name="T23" fmla="*/ 789 h 1360"/>
                <a:gd name="T24" fmla="*/ 200 w 320"/>
                <a:gd name="T25" fmla="*/ 791 h 1360"/>
                <a:gd name="T26" fmla="*/ 196 w 320"/>
                <a:gd name="T27" fmla="*/ 794 h 1360"/>
                <a:gd name="T28" fmla="*/ 194 w 320"/>
                <a:gd name="T29" fmla="*/ 794 h 1360"/>
                <a:gd name="T30" fmla="*/ 191 w 320"/>
                <a:gd name="T31" fmla="*/ 797 h 1360"/>
                <a:gd name="T32" fmla="*/ 189 w 320"/>
                <a:gd name="T33" fmla="*/ 797 h 1360"/>
                <a:gd name="T34" fmla="*/ 17 w 320"/>
                <a:gd name="T35" fmla="*/ 799 h 1360"/>
                <a:gd name="T36" fmla="*/ 13 w 320"/>
                <a:gd name="T37" fmla="*/ 797 h 1360"/>
                <a:gd name="T38" fmla="*/ 10 w 320"/>
                <a:gd name="T39" fmla="*/ 797 h 1360"/>
                <a:gd name="T40" fmla="*/ 6 w 320"/>
                <a:gd name="T41" fmla="*/ 794 h 1360"/>
                <a:gd name="T42" fmla="*/ 6 w 320"/>
                <a:gd name="T43" fmla="*/ 794 h 1360"/>
                <a:gd name="T44" fmla="*/ 3 w 320"/>
                <a:gd name="T45" fmla="*/ 791 h 1360"/>
                <a:gd name="T46" fmla="*/ 1 w 320"/>
                <a:gd name="T47" fmla="*/ 789 h 1360"/>
                <a:gd name="T48" fmla="*/ 0 w 320"/>
                <a:gd name="T49" fmla="*/ 786 h 1360"/>
                <a:gd name="T50" fmla="*/ 0 w 320"/>
                <a:gd name="T51" fmla="*/ 784 h 1360"/>
                <a:gd name="T52" fmla="*/ 0 w 320"/>
                <a:gd name="T53" fmla="*/ 12 h 1360"/>
                <a:gd name="T54" fmla="*/ 0 w 320"/>
                <a:gd name="T55" fmla="*/ 8 h 1360"/>
                <a:gd name="T56" fmla="*/ 1 w 320"/>
                <a:gd name="T57" fmla="*/ 5 h 1360"/>
                <a:gd name="T58" fmla="*/ 3 w 320"/>
                <a:gd name="T59" fmla="*/ 3 h 1360"/>
                <a:gd name="T60" fmla="*/ 6 w 320"/>
                <a:gd name="T61" fmla="*/ 0 h 1360"/>
                <a:gd name="T62" fmla="*/ 6 w 320"/>
                <a:gd name="T63" fmla="*/ 0 h 1360"/>
                <a:gd name="T64" fmla="*/ 10 w 320"/>
                <a:gd name="T65" fmla="*/ 0 h 1360"/>
                <a:gd name="T66" fmla="*/ 13 w 320"/>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1360"/>
                <a:gd name="T104" fmla="*/ 320 w 320"/>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1360">
                  <a:moveTo>
                    <a:pt x="26" y="0"/>
                  </a:moveTo>
                  <a:lnTo>
                    <a:pt x="295" y="0"/>
                  </a:lnTo>
                  <a:lnTo>
                    <a:pt x="298" y="0"/>
                  </a:lnTo>
                  <a:lnTo>
                    <a:pt x="303" y="0"/>
                  </a:lnTo>
                  <a:lnTo>
                    <a:pt x="306" y="0"/>
                  </a:lnTo>
                  <a:lnTo>
                    <a:pt x="312" y="5"/>
                  </a:lnTo>
                  <a:lnTo>
                    <a:pt x="312" y="9"/>
                  </a:lnTo>
                  <a:lnTo>
                    <a:pt x="317" y="14"/>
                  </a:lnTo>
                  <a:lnTo>
                    <a:pt x="317" y="19"/>
                  </a:lnTo>
                  <a:lnTo>
                    <a:pt x="317" y="21"/>
                  </a:lnTo>
                  <a:lnTo>
                    <a:pt x="320" y="26"/>
                  </a:lnTo>
                  <a:lnTo>
                    <a:pt x="320" y="1334"/>
                  </a:lnTo>
                  <a:lnTo>
                    <a:pt x="317" y="1334"/>
                  </a:lnTo>
                  <a:lnTo>
                    <a:pt x="317" y="1338"/>
                  </a:lnTo>
                  <a:lnTo>
                    <a:pt x="317" y="1343"/>
                  </a:lnTo>
                  <a:lnTo>
                    <a:pt x="312" y="1343"/>
                  </a:lnTo>
                  <a:lnTo>
                    <a:pt x="312" y="1346"/>
                  </a:lnTo>
                  <a:lnTo>
                    <a:pt x="312" y="1351"/>
                  </a:lnTo>
                  <a:lnTo>
                    <a:pt x="306" y="1351"/>
                  </a:lnTo>
                  <a:lnTo>
                    <a:pt x="303" y="1351"/>
                  </a:lnTo>
                  <a:lnTo>
                    <a:pt x="303" y="1356"/>
                  </a:lnTo>
                  <a:lnTo>
                    <a:pt x="298" y="1356"/>
                  </a:lnTo>
                  <a:lnTo>
                    <a:pt x="295" y="1356"/>
                  </a:lnTo>
                  <a:lnTo>
                    <a:pt x="295" y="1360"/>
                  </a:lnTo>
                  <a:lnTo>
                    <a:pt x="26" y="1360"/>
                  </a:lnTo>
                  <a:lnTo>
                    <a:pt x="21" y="1356"/>
                  </a:lnTo>
                  <a:lnTo>
                    <a:pt x="15" y="1356"/>
                  </a:lnTo>
                  <a:lnTo>
                    <a:pt x="10" y="1351"/>
                  </a:lnTo>
                  <a:lnTo>
                    <a:pt x="9" y="1351"/>
                  </a:lnTo>
                  <a:lnTo>
                    <a:pt x="4" y="1346"/>
                  </a:lnTo>
                  <a:lnTo>
                    <a:pt x="2" y="1343"/>
                  </a:lnTo>
                  <a:lnTo>
                    <a:pt x="0" y="1338"/>
                  </a:lnTo>
                  <a:lnTo>
                    <a:pt x="0" y="1334"/>
                  </a:lnTo>
                  <a:lnTo>
                    <a:pt x="0" y="26"/>
                  </a:lnTo>
                  <a:lnTo>
                    <a:pt x="0" y="21"/>
                  </a:lnTo>
                  <a:lnTo>
                    <a:pt x="0" y="19"/>
                  </a:lnTo>
                  <a:lnTo>
                    <a:pt x="0" y="14"/>
                  </a:lnTo>
                  <a:lnTo>
                    <a:pt x="2" y="14"/>
                  </a:lnTo>
                  <a:lnTo>
                    <a:pt x="2" y="9"/>
                  </a:lnTo>
                  <a:lnTo>
                    <a:pt x="4" y="9"/>
                  </a:lnTo>
                  <a:lnTo>
                    <a:pt x="4" y="5"/>
                  </a:lnTo>
                  <a:lnTo>
                    <a:pt x="9" y="5"/>
                  </a:lnTo>
                  <a:lnTo>
                    <a:pt x="9" y="0"/>
                  </a:lnTo>
                  <a:lnTo>
                    <a:pt x="10" y="0"/>
                  </a:lnTo>
                  <a:lnTo>
                    <a:pt x="15" y="0"/>
                  </a:lnTo>
                  <a:lnTo>
                    <a:pt x="21" y="0"/>
                  </a:lnTo>
                  <a:lnTo>
                    <a:pt x="26" y="0"/>
                  </a:lnTo>
                  <a:close/>
                </a:path>
              </a:pathLst>
            </a:custGeom>
            <a:solidFill>
              <a:srgbClr val="D2BE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20" name="Freeform 118"/>
            <p:cNvSpPr>
              <a:spLocks/>
            </p:cNvSpPr>
            <p:nvPr/>
          </p:nvSpPr>
          <p:spPr bwMode="auto">
            <a:xfrm>
              <a:off x="596" y="1448"/>
              <a:ext cx="189" cy="799"/>
            </a:xfrm>
            <a:custGeom>
              <a:avLst/>
              <a:gdLst>
                <a:gd name="T0" fmla="*/ 176 w 295"/>
                <a:gd name="T1" fmla="*/ 0 h 1360"/>
                <a:gd name="T2" fmla="*/ 176 w 295"/>
                <a:gd name="T3" fmla="*/ 0 h 1360"/>
                <a:gd name="T4" fmla="*/ 179 w 295"/>
                <a:gd name="T5" fmla="*/ 0 h 1360"/>
                <a:gd name="T6" fmla="*/ 181 w 295"/>
                <a:gd name="T7" fmla="*/ 0 h 1360"/>
                <a:gd name="T8" fmla="*/ 185 w 295"/>
                <a:gd name="T9" fmla="*/ 3 h 1360"/>
                <a:gd name="T10" fmla="*/ 185 w 295"/>
                <a:gd name="T11" fmla="*/ 5 h 1360"/>
                <a:gd name="T12" fmla="*/ 186 w 295"/>
                <a:gd name="T13" fmla="*/ 8 h 1360"/>
                <a:gd name="T14" fmla="*/ 186 w 295"/>
                <a:gd name="T15" fmla="*/ 11 h 1360"/>
                <a:gd name="T16" fmla="*/ 189 w 295"/>
                <a:gd name="T17" fmla="*/ 15 h 1360"/>
                <a:gd name="T18" fmla="*/ 186 w 295"/>
                <a:gd name="T19" fmla="*/ 784 h 1360"/>
                <a:gd name="T20" fmla="*/ 186 w 295"/>
                <a:gd name="T21" fmla="*/ 786 h 1360"/>
                <a:gd name="T22" fmla="*/ 185 w 295"/>
                <a:gd name="T23" fmla="*/ 789 h 1360"/>
                <a:gd name="T24" fmla="*/ 185 w 295"/>
                <a:gd name="T25" fmla="*/ 791 h 1360"/>
                <a:gd name="T26" fmla="*/ 181 w 295"/>
                <a:gd name="T27" fmla="*/ 794 h 1360"/>
                <a:gd name="T28" fmla="*/ 179 w 295"/>
                <a:gd name="T29" fmla="*/ 794 h 1360"/>
                <a:gd name="T30" fmla="*/ 176 w 295"/>
                <a:gd name="T31" fmla="*/ 797 h 1360"/>
                <a:gd name="T32" fmla="*/ 176 w 295"/>
                <a:gd name="T33" fmla="*/ 797 h 1360"/>
                <a:gd name="T34" fmla="*/ 17 w 295"/>
                <a:gd name="T35" fmla="*/ 799 h 1360"/>
                <a:gd name="T36" fmla="*/ 12 w 295"/>
                <a:gd name="T37" fmla="*/ 797 h 1360"/>
                <a:gd name="T38" fmla="*/ 9 w 295"/>
                <a:gd name="T39" fmla="*/ 797 h 1360"/>
                <a:gd name="T40" fmla="*/ 6 w 295"/>
                <a:gd name="T41" fmla="*/ 794 h 1360"/>
                <a:gd name="T42" fmla="*/ 3 w 295"/>
                <a:gd name="T43" fmla="*/ 794 h 1360"/>
                <a:gd name="T44" fmla="*/ 0 w 295"/>
                <a:gd name="T45" fmla="*/ 791 h 1360"/>
                <a:gd name="T46" fmla="*/ 0 w 295"/>
                <a:gd name="T47" fmla="*/ 789 h 1360"/>
                <a:gd name="T48" fmla="*/ 0 w 295"/>
                <a:gd name="T49" fmla="*/ 786 h 1360"/>
                <a:gd name="T50" fmla="*/ 0 w 295"/>
                <a:gd name="T51" fmla="*/ 784 h 1360"/>
                <a:gd name="T52" fmla="*/ 0 w 295"/>
                <a:gd name="T53" fmla="*/ 12 h 1360"/>
                <a:gd name="T54" fmla="*/ 0 w 295"/>
                <a:gd name="T55" fmla="*/ 8 h 1360"/>
                <a:gd name="T56" fmla="*/ 0 w 295"/>
                <a:gd name="T57" fmla="*/ 5 h 1360"/>
                <a:gd name="T58" fmla="*/ 0 w 295"/>
                <a:gd name="T59" fmla="*/ 3 h 1360"/>
                <a:gd name="T60" fmla="*/ 3 w 295"/>
                <a:gd name="T61" fmla="*/ 0 h 1360"/>
                <a:gd name="T62" fmla="*/ 6 w 295"/>
                <a:gd name="T63" fmla="*/ 0 h 1360"/>
                <a:gd name="T64" fmla="*/ 9 w 295"/>
                <a:gd name="T65" fmla="*/ 0 h 1360"/>
                <a:gd name="T66" fmla="*/ 13 w 295"/>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5"/>
                <a:gd name="T103" fmla="*/ 0 h 1360"/>
                <a:gd name="T104" fmla="*/ 295 w 295"/>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5" h="1360">
                  <a:moveTo>
                    <a:pt x="26" y="0"/>
                  </a:moveTo>
                  <a:lnTo>
                    <a:pt x="274" y="0"/>
                  </a:lnTo>
                  <a:lnTo>
                    <a:pt x="279" y="0"/>
                  </a:lnTo>
                  <a:lnTo>
                    <a:pt x="283" y="0"/>
                  </a:lnTo>
                  <a:lnTo>
                    <a:pt x="288" y="5"/>
                  </a:lnTo>
                  <a:lnTo>
                    <a:pt x="288" y="9"/>
                  </a:lnTo>
                  <a:lnTo>
                    <a:pt x="291" y="14"/>
                  </a:lnTo>
                  <a:lnTo>
                    <a:pt x="291" y="19"/>
                  </a:lnTo>
                  <a:lnTo>
                    <a:pt x="291" y="21"/>
                  </a:lnTo>
                  <a:lnTo>
                    <a:pt x="295" y="26"/>
                  </a:lnTo>
                  <a:lnTo>
                    <a:pt x="295" y="1334"/>
                  </a:lnTo>
                  <a:lnTo>
                    <a:pt x="291" y="1334"/>
                  </a:lnTo>
                  <a:lnTo>
                    <a:pt x="291" y="1338"/>
                  </a:lnTo>
                  <a:lnTo>
                    <a:pt x="291" y="1343"/>
                  </a:lnTo>
                  <a:lnTo>
                    <a:pt x="288" y="1343"/>
                  </a:lnTo>
                  <a:lnTo>
                    <a:pt x="288" y="1346"/>
                  </a:lnTo>
                  <a:lnTo>
                    <a:pt x="288" y="1351"/>
                  </a:lnTo>
                  <a:lnTo>
                    <a:pt x="283" y="1351"/>
                  </a:lnTo>
                  <a:lnTo>
                    <a:pt x="279" y="1351"/>
                  </a:lnTo>
                  <a:lnTo>
                    <a:pt x="279" y="1356"/>
                  </a:lnTo>
                  <a:lnTo>
                    <a:pt x="274" y="1356"/>
                  </a:lnTo>
                  <a:lnTo>
                    <a:pt x="274" y="1360"/>
                  </a:lnTo>
                  <a:lnTo>
                    <a:pt x="26" y="1360"/>
                  </a:lnTo>
                  <a:lnTo>
                    <a:pt x="21" y="1356"/>
                  </a:lnTo>
                  <a:lnTo>
                    <a:pt x="19" y="1356"/>
                  </a:lnTo>
                  <a:lnTo>
                    <a:pt x="14" y="1356"/>
                  </a:lnTo>
                  <a:lnTo>
                    <a:pt x="9"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9" y="0"/>
                  </a:lnTo>
                  <a:lnTo>
                    <a:pt x="14" y="0"/>
                  </a:lnTo>
                  <a:lnTo>
                    <a:pt x="19" y="0"/>
                  </a:lnTo>
                  <a:lnTo>
                    <a:pt x="21" y="0"/>
                  </a:lnTo>
                  <a:lnTo>
                    <a:pt x="26" y="0"/>
                  </a:lnTo>
                  <a:close/>
                </a:path>
              </a:pathLst>
            </a:custGeom>
            <a:solidFill>
              <a:srgbClr val="D6C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21" name="Freeform 119"/>
            <p:cNvSpPr>
              <a:spLocks/>
            </p:cNvSpPr>
            <p:nvPr/>
          </p:nvSpPr>
          <p:spPr bwMode="auto">
            <a:xfrm>
              <a:off x="599" y="1448"/>
              <a:ext cx="179" cy="799"/>
            </a:xfrm>
            <a:custGeom>
              <a:avLst/>
              <a:gdLst>
                <a:gd name="T0" fmla="*/ 162 w 280"/>
                <a:gd name="T1" fmla="*/ 0 h 1360"/>
                <a:gd name="T2" fmla="*/ 164 w 280"/>
                <a:gd name="T3" fmla="*/ 0 h 1360"/>
                <a:gd name="T4" fmla="*/ 167 w 280"/>
                <a:gd name="T5" fmla="*/ 0 h 1360"/>
                <a:gd name="T6" fmla="*/ 170 w 280"/>
                <a:gd name="T7" fmla="*/ 0 h 1360"/>
                <a:gd name="T8" fmla="*/ 173 w 280"/>
                <a:gd name="T9" fmla="*/ 3 h 1360"/>
                <a:gd name="T10" fmla="*/ 173 w 280"/>
                <a:gd name="T11" fmla="*/ 5 h 1360"/>
                <a:gd name="T12" fmla="*/ 176 w 280"/>
                <a:gd name="T13" fmla="*/ 8 h 1360"/>
                <a:gd name="T14" fmla="*/ 176 w 280"/>
                <a:gd name="T15" fmla="*/ 11 h 1360"/>
                <a:gd name="T16" fmla="*/ 179 w 280"/>
                <a:gd name="T17" fmla="*/ 15 h 1360"/>
                <a:gd name="T18" fmla="*/ 176 w 280"/>
                <a:gd name="T19" fmla="*/ 784 h 1360"/>
                <a:gd name="T20" fmla="*/ 176 w 280"/>
                <a:gd name="T21" fmla="*/ 786 h 1360"/>
                <a:gd name="T22" fmla="*/ 173 w 280"/>
                <a:gd name="T23" fmla="*/ 789 h 1360"/>
                <a:gd name="T24" fmla="*/ 173 w 280"/>
                <a:gd name="T25" fmla="*/ 791 h 1360"/>
                <a:gd name="T26" fmla="*/ 170 w 280"/>
                <a:gd name="T27" fmla="*/ 794 h 1360"/>
                <a:gd name="T28" fmla="*/ 167 w 280"/>
                <a:gd name="T29" fmla="*/ 794 h 1360"/>
                <a:gd name="T30" fmla="*/ 164 w 280"/>
                <a:gd name="T31" fmla="*/ 797 h 1360"/>
                <a:gd name="T32" fmla="*/ 162 w 280"/>
                <a:gd name="T33" fmla="*/ 797 h 1360"/>
                <a:gd name="T34" fmla="*/ 17 w 280"/>
                <a:gd name="T35" fmla="*/ 799 h 1360"/>
                <a:gd name="T36" fmla="*/ 12 w 280"/>
                <a:gd name="T37" fmla="*/ 797 h 1360"/>
                <a:gd name="T38" fmla="*/ 9 w 280"/>
                <a:gd name="T39" fmla="*/ 797 h 1360"/>
                <a:gd name="T40" fmla="*/ 6 w 280"/>
                <a:gd name="T41" fmla="*/ 794 h 1360"/>
                <a:gd name="T42" fmla="*/ 4 w 280"/>
                <a:gd name="T43" fmla="*/ 794 h 1360"/>
                <a:gd name="T44" fmla="*/ 0 w 280"/>
                <a:gd name="T45" fmla="*/ 791 h 1360"/>
                <a:gd name="T46" fmla="*/ 0 w 280"/>
                <a:gd name="T47" fmla="*/ 789 h 1360"/>
                <a:gd name="T48" fmla="*/ 0 w 280"/>
                <a:gd name="T49" fmla="*/ 786 h 1360"/>
                <a:gd name="T50" fmla="*/ 0 w 280"/>
                <a:gd name="T51" fmla="*/ 784 h 1360"/>
                <a:gd name="T52" fmla="*/ 0 w 280"/>
                <a:gd name="T53" fmla="*/ 12 h 1360"/>
                <a:gd name="T54" fmla="*/ 0 w 280"/>
                <a:gd name="T55" fmla="*/ 8 h 1360"/>
                <a:gd name="T56" fmla="*/ 0 w 280"/>
                <a:gd name="T57" fmla="*/ 5 h 1360"/>
                <a:gd name="T58" fmla="*/ 0 w 280"/>
                <a:gd name="T59" fmla="*/ 3 h 1360"/>
                <a:gd name="T60" fmla="*/ 4 w 280"/>
                <a:gd name="T61" fmla="*/ 0 h 1360"/>
                <a:gd name="T62" fmla="*/ 6 w 280"/>
                <a:gd name="T63" fmla="*/ 0 h 1360"/>
                <a:gd name="T64" fmla="*/ 9 w 280"/>
                <a:gd name="T65" fmla="*/ 0 h 1360"/>
                <a:gd name="T66" fmla="*/ 13 w 280"/>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0"/>
                <a:gd name="T103" fmla="*/ 0 h 1360"/>
                <a:gd name="T104" fmla="*/ 280 w 280"/>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0" h="1360">
                  <a:moveTo>
                    <a:pt x="26" y="0"/>
                  </a:moveTo>
                  <a:lnTo>
                    <a:pt x="254" y="0"/>
                  </a:lnTo>
                  <a:lnTo>
                    <a:pt x="257" y="0"/>
                  </a:lnTo>
                  <a:lnTo>
                    <a:pt x="262" y="0"/>
                  </a:lnTo>
                  <a:lnTo>
                    <a:pt x="266" y="0"/>
                  </a:lnTo>
                  <a:lnTo>
                    <a:pt x="271" y="5"/>
                  </a:lnTo>
                  <a:lnTo>
                    <a:pt x="271" y="9"/>
                  </a:lnTo>
                  <a:lnTo>
                    <a:pt x="276" y="14"/>
                  </a:lnTo>
                  <a:lnTo>
                    <a:pt x="276" y="19"/>
                  </a:lnTo>
                  <a:lnTo>
                    <a:pt x="276" y="21"/>
                  </a:lnTo>
                  <a:lnTo>
                    <a:pt x="280" y="26"/>
                  </a:lnTo>
                  <a:lnTo>
                    <a:pt x="280" y="1334"/>
                  </a:lnTo>
                  <a:lnTo>
                    <a:pt x="276" y="1334"/>
                  </a:lnTo>
                  <a:lnTo>
                    <a:pt x="276" y="1338"/>
                  </a:lnTo>
                  <a:lnTo>
                    <a:pt x="276" y="1343"/>
                  </a:lnTo>
                  <a:lnTo>
                    <a:pt x="271" y="1343"/>
                  </a:lnTo>
                  <a:lnTo>
                    <a:pt x="271" y="1346"/>
                  </a:lnTo>
                  <a:lnTo>
                    <a:pt x="271" y="1351"/>
                  </a:lnTo>
                  <a:lnTo>
                    <a:pt x="266" y="1351"/>
                  </a:lnTo>
                  <a:lnTo>
                    <a:pt x="262" y="1351"/>
                  </a:lnTo>
                  <a:lnTo>
                    <a:pt x="262" y="1356"/>
                  </a:lnTo>
                  <a:lnTo>
                    <a:pt x="257" y="1356"/>
                  </a:lnTo>
                  <a:lnTo>
                    <a:pt x="254" y="1356"/>
                  </a:lnTo>
                  <a:lnTo>
                    <a:pt x="254" y="1360"/>
                  </a:lnTo>
                  <a:lnTo>
                    <a:pt x="26" y="1360"/>
                  </a:lnTo>
                  <a:lnTo>
                    <a:pt x="21" y="1356"/>
                  </a:lnTo>
                  <a:lnTo>
                    <a:pt x="19" y="1356"/>
                  </a:lnTo>
                  <a:lnTo>
                    <a:pt x="14" y="1356"/>
                  </a:lnTo>
                  <a:lnTo>
                    <a:pt x="9" y="1351"/>
                  </a:lnTo>
                  <a:lnTo>
                    <a:pt x="6" y="1351"/>
                  </a:lnTo>
                  <a:lnTo>
                    <a:pt x="0" y="1346"/>
                  </a:lnTo>
                  <a:lnTo>
                    <a:pt x="0" y="1343"/>
                  </a:lnTo>
                  <a:lnTo>
                    <a:pt x="0" y="1338"/>
                  </a:lnTo>
                  <a:lnTo>
                    <a:pt x="0" y="1334"/>
                  </a:lnTo>
                  <a:lnTo>
                    <a:pt x="0" y="26"/>
                  </a:lnTo>
                  <a:lnTo>
                    <a:pt x="0" y="21"/>
                  </a:lnTo>
                  <a:lnTo>
                    <a:pt x="0" y="19"/>
                  </a:lnTo>
                  <a:lnTo>
                    <a:pt x="0" y="14"/>
                  </a:lnTo>
                  <a:lnTo>
                    <a:pt x="0" y="9"/>
                  </a:lnTo>
                  <a:lnTo>
                    <a:pt x="0" y="5"/>
                  </a:lnTo>
                  <a:lnTo>
                    <a:pt x="6" y="5"/>
                  </a:lnTo>
                  <a:lnTo>
                    <a:pt x="6" y="0"/>
                  </a:lnTo>
                  <a:lnTo>
                    <a:pt x="9" y="0"/>
                  </a:lnTo>
                  <a:lnTo>
                    <a:pt x="14" y="0"/>
                  </a:lnTo>
                  <a:lnTo>
                    <a:pt x="19" y="0"/>
                  </a:lnTo>
                  <a:lnTo>
                    <a:pt x="21" y="0"/>
                  </a:lnTo>
                  <a:lnTo>
                    <a:pt x="26" y="0"/>
                  </a:lnTo>
                  <a:close/>
                </a:path>
              </a:pathLst>
            </a:custGeom>
            <a:solidFill>
              <a:srgbClr val="D9C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22" name="Freeform 120"/>
            <p:cNvSpPr>
              <a:spLocks/>
            </p:cNvSpPr>
            <p:nvPr/>
          </p:nvSpPr>
          <p:spPr bwMode="auto">
            <a:xfrm>
              <a:off x="603" y="1448"/>
              <a:ext cx="169" cy="799"/>
            </a:xfrm>
            <a:custGeom>
              <a:avLst/>
              <a:gdLst>
                <a:gd name="T0" fmla="*/ 153 w 263"/>
                <a:gd name="T1" fmla="*/ 0 h 1360"/>
                <a:gd name="T2" fmla="*/ 153 w 263"/>
                <a:gd name="T3" fmla="*/ 0 h 1360"/>
                <a:gd name="T4" fmla="*/ 156 w 263"/>
                <a:gd name="T5" fmla="*/ 0 h 1360"/>
                <a:gd name="T6" fmla="*/ 159 w 263"/>
                <a:gd name="T7" fmla="*/ 0 h 1360"/>
                <a:gd name="T8" fmla="*/ 163 w 263"/>
                <a:gd name="T9" fmla="*/ 3 h 1360"/>
                <a:gd name="T10" fmla="*/ 163 w 263"/>
                <a:gd name="T11" fmla="*/ 5 h 1360"/>
                <a:gd name="T12" fmla="*/ 166 w 263"/>
                <a:gd name="T13" fmla="*/ 8 h 1360"/>
                <a:gd name="T14" fmla="*/ 167 w 263"/>
                <a:gd name="T15" fmla="*/ 11 h 1360"/>
                <a:gd name="T16" fmla="*/ 169 w 263"/>
                <a:gd name="T17" fmla="*/ 15 h 1360"/>
                <a:gd name="T18" fmla="*/ 167 w 263"/>
                <a:gd name="T19" fmla="*/ 784 h 1360"/>
                <a:gd name="T20" fmla="*/ 166 w 263"/>
                <a:gd name="T21" fmla="*/ 786 h 1360"/>
                <a:gd name="T22" fmla="*/ 163 w 263"/>
                <a:gd name="T23" fmla="*/ 789 h 1360"/>
                <a:gd name="T24" fmla="*/ 163 w 263"/>
                <a:gd name="T25" fmla="*/ 791 h 1360"/>
                <a:gd name="T26" fmla="*/ 159 w 263"/>
                <a:gd name="T27" fmla="*/ 794 h 1360"/>
                <a:gd name="T28" fmla="*/ 156 w 263"/>
                <a:gd name="T29" fmla="*/ 794 h 1360"/>
                <a:gd name="T30" fmla="*/ 153 w 263"/>
                <a:gd name="T31" fmla="*/ 797 h 1360"/>
                <a:gd name="T32" fmla="*/ 153 w 263"/>
                <a:gd name="T33" fmla="*/ 797 h 1360"/>
                <a:gd name="T34" fmla="*/ 16 w 263"/>
                <a:gd name="T35" fmla="*/ 799 h 1360"/>
                <a:gd name="T36" fmla="*/ 12 w 263"/>
                <a:gd name="T37" fmla="*/ 797 h 1360"/>
                <a:gd name="T38" fmla="*/ 8 w 263"/>
                <a:gd name="T39" fmla="*/ 797 h 1360"/>
                <a:gd name="T40" fmla="*/ 5 w 263"/>
                <a:gd name="T41" fmla="*/ 794 h 1360"/>
                <a:gd name="T42" fmla="*/ 3 w 263"/>
                <a:gd name="T43" fmla="*/ 794 h 1360"/>
                <a:gd name="T44" fmla="*/ 0 w 263"/>
                <a:gd name="T45" fmla="*/ 791 h 1360"/>
                <a:gd name="T46" fmla="*/ 0 w 263"/>
                <a:gd name="T47" fmla="*/ 789 h 1360"/>
                <a:gd name="T48" fmla="*/ 0 w 263"/>
                <a:gd name="T49" fmla="*/ 786 h 1360"/>
                <a:gd name="T50" fmla="*/ 0 w 263"/>
                <a:gd name="T51" fmla="*/ 784 h 1360"/>
                <a:gd name="T52" fmla="*/ 0 w 263"/>
                <a:gd name="T53" fmla="*/ 12 h 1360"/>
                <a:gd name="T54" fmla="*/ 0 w 263"/>
                <a:gd name="T55" fmla="*/ 8 h 1360"/>
                <a:gd name="T56" fmla="*/ 0 w 263"/>
                <a:gd name="T57" fmla="*/ 5 h 1360"/>
                <a:gd name="T58" fmla="*/ 0 w 263"/>
                <a:gd name="T59" fmla="*/ 3 h 1360"/>
                <a:gd name="T60" fmla="*/ 3 w 263"/>
                <a:gd name="T61" fmla="*/ 0 h 1360"/>
                <a:gd name="T62" fmla="*/ 5 w 263"/>
                <a:gd name="T63" fmla="*/ 0 h 1360"/>
                <a:gd name="T64" fmla="*/ 8 w 263"/>
                <a:gd name="T65" fmla="*/ 0 h 1360"/>
                <a:gd name="T66" fmla="*/ 13 w 263"/>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3"/>
                <a:gd name="T103" fmla="*/ 0 h 1360"/>
                <a:gd name="T104" fmla="*/ 263 w 263"/>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3" h="1360">
                  <a:moveTo>
                    <a:pt x="25" y="0"/>
                  </a:moveTo>
                  <a:lnTo>
                    <a:pt x="238" y="0"/>
                  </a:lnTo>
                  <a:lnTo>
                    <a:pt x="243" y="0"/>
                  </a:lnTo>
                  <a:lnTo>
                    <a:pt x="248" y="0"/>
                  </a:lnTo>
                  <a:lnTo>
                    <a:pt x="253" y="5"/>
                  </a:lnTo>
                  <a:lnTo>
                    <a:pt x="253" y="9"/>
                  </a:lnTo>
                  <a:lnTo>
                    <a:pt x="258" y="14"/>
                  </a:lnTo>
                  <a:lnTo>
                    <a:pt x="260" y="19"/>
                  </a:lnTo>
                  <a:lnTo>
                    <a:pt x="260" y="21"/>
                  </a:lnTo>
                  <a:lnTo>
                    <a:pt x="263" y="26"/>
                  </a:lnTo>
                  <a:lnTo>
                    <a:pt x="263" y="1334"/>
                  </a:lnTo>
                  <a:lnTo>
                    <a:pt x="260" y="1334"/>
                  </a:lnTo>
                  <a:lnTo>
                    <a:pt x="260" y="1338"/>
                  </a:lnTo>
                  <a:lnTo>
                    <a:pt x="258" y="1338"/>
                  </a:lnTo>
                  <a:lnTo>
                    <a:pt x="258" y="1343"/>
                  </a:lnTo>
                  <a:lnTo>
                    <a:pt x="253" y="1343"/>
                  </a:lnTo>
                  <a:lnTo>
                    <a:pt x="253" y="1346"/>
                  </a:lnTo>
                  <a:lnTo>
                    <a:pt x="253" y="1351"/>
                  </a:lnTo>
                  <a:lnTo>
                    <a:pt x="248" y="1351"/>
                  </a:lnTo>
                  <a:lnTo>
                    <a:pt x="243" y="1351"/>
                  </a:lnTo>
                  <a:lnTo>
                    <a:pt x="243" y="1356"/>
                  </a:lnTo>
                  <a:lnTo>
                    <a:pt x="238" y="1356"/>
                  </a:lnTo>
                  <a:lnTo>
                    <a:pt x="238" y="1360"/>
                  </a:lnTo>
                  <a:lnTo>
                    <a:pt x="25" y="1360"/>
                  </a:lnTo>
                  <a:lnTo>
                    <a:pt x="20" y="1356"/>
                  </a:lnTo>
                  <a:lnTo>
                    <a:pt x="18" y="1356"/>
                  </a:lnTo>
                  <a:lnTo>
                    <a:pt x="13" y="1356"/>
                  </a:lnTo>
                  <a:lnTo>
                    <a:pt x="8"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8" y="0"/>
                  </a:lnTo>
                  <a:lnTo>
                    <a:pt x="13" y="0"/>
                  </a:lnTo>
                  <a:lnTo>
                    <a:pt x="18" y="0"/>
                  </a:lnTo>
                  <a:lnTo>
                    <a:pt x="20" y="0"/>
                  </a:lnTo>
                  <a:lnTo>
                    <a:pt x="25" y="0"/>
                  </a:lnTo>
                  <a:close/>
                </a:path>
              </a:pathLst>
            </a:custGeom>
            <a:solidFill>
              <a:srgbClr val="DDC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23" name="Freeform 121"/>
            <p:cNvSpPr>
              <a:spLocks/>
            </p:cNvSpPr>
            <p:nvPr/>
          </p:nvSpPr>
          <p:spPr bwMode="auto">
            <a:xfrm>
              <a:off x="605" y="1448"/>
              <a:ext cx="156" cy="799"/>
            </a:xfrm>
            <a:custGeom>
              <a:avLst/>
              <a:gdLst>
                <a:gd name="T0" fmla="*/ 139 w 243"/>
                <a:gd name="T1" fmla="*/ 0 h 1360"/>
                <a:gd name="T2" fmla="*/ 142 w 243"/>
                <a:gd name="T3" fmla="*/ 0 h 1360"/>
                <a:gd name="T4" fmla="*/ 145 w 243"/>
                <a:gd name="T5" fmla="*/ 0 h 1360"/>
                <a:gd name="T6" fmla="*/ 147 w 243"/>
                <a:gd name="T7" fmla="*/ 0 h 1360"/>
                <a:gd name="T8" fmla="*/ 150 w 243"/>
                <a:gd name="T9" fmla="*/ 3 h 1360"/>
                <a:gd name="T10" fmla="*/ 150 w 243"/>
                <a:gd name="T11" fmla="*/ 5 h 1360"/>
                <a:gd name="T12" fmla="*/ 154 w 243"/>
                <a:gd name="T13" fmla="*/ 8 h 1360"/>
                <a:gd name="T14" fmla="*/ 154 w 243"/>
                <a:gd name="T15" fmla="*/ 11 h 1360"/>
                <a:gd name="T16" fmla="*/ 156 w 243"/>
                <a:gd name="T17" fmla="*/ 15 h 1360"/>
                <a:gd name="T18" fmla="*/ 154 w 243"/>
                <a:gd name="T19" fmla="*/ 784 h 1360"/>
                <a:gd name="T20" fmla="*/ 154 w 243"/>
                <a:gd name="T21" fmla="*/ 786 h 1360"/>
                <a:gd name="T22" fmla="*/ 150 w 243"/>
                <a:gd name="T23" fmla="*/ 789 h 1360"/>
                <a:gd name="T24" fmla="*/ 150 w 243"/>
                <a:gd name="T25" fmla="*/ 791 h 1360"/>
                <a:gd name="T26" fmla="*/ 147 w 243"/>
                <a:gd name="T27" fmla="*/ 794 h 1360"/>
                <a:gd name="T28" fmla="*/ 145 w 243"/>
                <a:gd name="T29" fmla="*/ 794 h 1360"/>
                <a:gd name="T30" fmla="*/ 142 w 243"/>
                <a:gd name="T31" fmla="*/ 797 h 1360"/>
                <a:gd name="T32" fmla="*/ 139 w 243"/>
                <a:gd name="T33" fmla="*/ 797 h 1360"/>
                <a:gd name="T34" fmla="*/ 16 w 243"/>
                <a:gd name="T35" fmla="*/ 799 h 1360"/>
                <a:gd name="T36" fmla="*/ 12 w 243"/>
                <a:gd name="T37" fmla="*/ 797 h 1360"/>
                <a:gd name="T38" fmla="*/ 8 w 243"/>
                <a:gd name="T39" fmla="*/ 797 h 1360"/>
                <a:gd name="T40" fmla="*/ 5 w 243"/>
                <a:gd name="T41" fmla="*/ 794 h 1360"/>
                <a:gd name="T42" fmla="*/ 3 w 243"/>
                <a:gd name="T43" fmla="*/ 794 h 1360"/>
                <a:gd name="T44" fmla="*/ 0 w 243"/>
                <a:gd name="T45" fmla="*/ 791 h 1360"/>
                <a:gd name="T46" fmla="*/ 0 w 243"/>
                <a:gd name="T47" fmla="*/ 789 h 1360"/>
                <a:gd name="T48" fmla="*/ 0 w 243"/>
                <a:gd name="T49" fmla="*/ 786 h 1360"/>
                <a:gd name="T50" fmla="*/ 0 w 243"/>
                <a:gd name="T51" fmla="*/ 784 h 1360"/>
                <a:gd name="T52" fmla="*/ 0 w 243"/>
                <a:gd name="T53" fmla="*/ 12 h 1360"/>
                <a:gd name="T54" fmla="*/ 0 w 243"/>
                <a:gd name="T55" fmla="*/ 8 h 1360"/>
                <a:gd name="T56" fmla="*/ 0 w 243"/>
                <a:gd name="T57" fmla="*/ 5 h 1360"/>
                <a:gd name="T58" fmla="*/ 0 w 243"/>
                <a:gd name="T59" fmla="*/ 3 h 1360"/>
                <a:gd name="T60" fmla="*/ 3 w 243"/>
                <a:gd name="T61" fmla="*/ 0 h 1360"/>
                <a:gd name="T62" fmla="*/ 5 w 243"/>
                <a:gd name="T63" fmla="*/ 0 h 1360"/>
                <a:gd name="T64" fmla="*/ 8 w 243"/>
                <a:gd name="T65" fmla="*/ 0 h 1360"/>
                <a:gd name="T66" fmla="*/ 13 w 243"/>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3"/>
                <a:gd name="T103" fmla="*/ 0 h 1360"/>
                <a:gd name="T104" fmla="*/ 243 w 243"/>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3" h="1360">
                  <a:moveTo>
                    <a:pt x="25" y="0"/>
                  </a:moveTo>
                  <a:lnTo>
                    <a:pt x="217" y="0"/>
                  </a:lnTo>
                  <a:lnTo>
                    <a:pt x="221" y="0"/>
                  </a:lnTo>
                  <a:lnTo>
                    <a:pt x="226" y="0"/>
                  </a:lnTo>
                  <a:lnTo>
                    <a:pt x="229" y="0"/>
                  </a:lnTo>
                  <a:lnTo>
                    <a:pt x="234" y="5"/>
                  </a:lnTo>
                  <a:lnTo>
                    <a:pt x="234" y="9"/>
                  </a:lnTo>
                  <a:lnTo>
                    <a:pt x="240" y="14"/>
                  </a:lnTo>
                  <a:lnTo>
                    <a:pt x="240" y="19"/>
                  </a:lnTo>
                  <a:lnTo>
                    <a:pt x="240" y="21"/>
                  </a:lnTo>
                  <a:lnTo>
                    <a:pt x="243" y="26"/>
                  </a:lnTo>
                  <a:lnTo>
                    <a:pt x="243" y="1334"/>
                  </a:lnTo>
                  <a:lnTo>
                    <a:pt x="240" y="1334"/>
                  </a:lnTo>
                  <a:lnTo>
                    <a:pt x="240" y="1338"/>
                  </a:lnTo>
                  <a:lnTo>
                    <a:pt x="240" y="1343"/>
                  </a:lnTo>
                  <a:lnTo>
                    <a:pt x="234" y="1343"/>
                  </a:lnTo>
                  <a:lnTo>
                    <a:pt x="234" y="1346"/>
                  </a:lnTo>
                  <a:lnTo>
                    <a:pt x="234" y="1351"/>
                  </a:lnTo>
                  <a:lnTo>
                    <a:pt x="229" y="1351"/>
                  </a:lnTo>
                  <a:lnTo>
                    <a:pt x="226" y="1351"/>
                  </a:lnTo>
                  <a:lnTo>
                    <a:pt x="226" y="1356"/>
                  </a:lnTo>
                  <a:lnTo>
                    <a:pt x="221" y="1356"/>
                  </a:lnTo>
                  <a:lnTo>
                    <a:pt x="217" y="1356"/>
                  </a:lnTo>
                  <a:lnTo>
                    <a:pt x="217" y="1360"/>
                  </a:lnTo>
                  <a:lnTo>
                    <a:pt x="25" y="1360"/>
                  </a:lnTo>
                  <a:lnTo>
                    <a:pt x="20" y="1356"/>
                  </a:lnTo>
                  <a:lnTo>
                    <a:pt x="18" y="1356"/>
                  </a:lnTo>
                  <a:lnTo>
                    <a:pt x="13" y="1356"/>
                  </a:lnTo>
                  <a:lnTo>
                    <a:pt x="8"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8" y="0"/>
                  </a:lnTo>
                  <a:lnTo>
                    <a:pt x="13" y="0"/>
                  </a:lnTo>
                  <a:lnTo>
                    <a:pt x="18" y="0"/>
                  </a:lnTo>
                  <a:lnTo>
                    <a:pt x="20" y="0"/>
                  </a:lnTo>
                  <a:lnTo>
                    <a:pt x="25" y="0"/>
                  </a:lnTo>
                  <a:close/>
                </a:path>
              </a:pathLst>
            </a:custGeom>
            <a:solidFill>
              <a:srgbClr val="E0D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24" name="Freeform 122"/>
            <p:cNvSpPr>
              <a:spLocks/>
            </p:cNvSpPr>
            <p:nvPr/>
          </p:nvSpPr>
          <p:spPr bwMode="auto">
            <a:xfrm>
              <a:off x="611" y="1448"/>
              <a:ext cx="144" cy="799"/>
            </a:xfrm>
            <a:custGeom>
              <a:avLst/>
              <a:gdLst>
                <a:gd name="T0" fmla="*/ 127 w 223"/>
                <a:gd name="T1" fmla="*/ 0 h 1360"/>
                <a:gd name="T2" fmla="*/ 130 w 223"/>
                <a:gd name="T3" fmla="*/ 0 h 1360"/>
                <a:gd name="T4" fmla="*/ 133 w 223"/>
                <a:gd name="T5" fmla="*/ 0 h 1360"/>
                <a:gd name="T6" fmla="*/ 135 w 223"/>
                <a:gd name="T7" fmla="*/ 0 h 1360"/>
                <a:gd name="T8" fmla="*/ 138 w 223"/>
                <a:gd name="T9" fmla="*/ 3 h 1360"/>
                <a:gd name="T10" fmla="*/ 138 w 223"/>
                <a:gd name="T11" fmla="*/ 5 h 1360"/>
                <a:gd name="T12" fmla="*/ 141 w 223"/>
                <a:gd name="T13" fmla="*/ 8 h 1360"/>
                <a:gd name="T14" fmla="*/ 141 w 223"/>
                <a:gd name="T15" fmla="*/ 11 h 1360"/>
                <a:gd name="T16" fmla="*/ 144 w 223"/>
                <a:gd name="T17" fmla="*/ 15 h 1360"/>
                <a:gd name="T18" fmla="*/ 141 w 223"/>
                <a:gd name="T19" fmla="*/ 784 h 1360"/>
                <a:gd name="T20" fmla="*/ 141 w 223"/>
                <a:gd name="T21" fmla="*/ 786 h 1360"/>
                <a:gd name="T22" fmla="*/ 138 w 223"/>
                <a:gd name="T23" fmla="*/ 789 h 1360"/>
                <a:gd name="T24" fmla="*/ 138 w 223"/>
                <a:gd name="T25" fmla="*/ 791 h 1360"/>
                <a:gd name="T26" fmla="*/ 135 w 223"/>
                <a:gd name="T27" fmla="*/ 794 h 1360"/>
                <a:gd name="T28" fmla="*/ 133 w 223"/>
                <a:gd name="T29" fmla="*/ 794 h 1360"/>
                <a:gd name="T30" fmla="*/ 130 w 223"/>
                <a:gd name="T31" fmla="*/ 797 h 1360"/>
                <a:gd name="T32" fmla="*/ 127 w 223"/>
                <a:gd name="T33" fmla="*/ 797 h 1360"/>
                <a:gd name="T34" fmla="*/ 13 w 223"/>
                <a:gd name="T35" fmla="*/ 799 h 1360"/>
                <a:gd name="T36" fmla="*/ 10 w 223"/>
                <a:gd name="T37" fmla="*/ 797 h 1360"/>
                <a:gd name="T38" fmla="*/ 6 w 223"/>
                <a:gd name="T39" fmla="*/ 797 h 1360"/>
                <a:gd name="T40" fmla="*/ 3 w 223"/>
                <a:gd name="T41" fmla="*/ 794 h 1360"/>
                <a:gd name="T42" fmla="*/ 3 w 223"/>
                <a:gd name="T43" fmla="*/ 794 h 1360"/>
                <a:gd name="T44" fmla="*/ 0 w 223"/>
                <a:gd name="T45" fmla="*/ 791 h 1360"/>
                <a:gd name="T46" fmla="*/ 0 w 223"/>
                <a:gd name="T47" fmla="*/ 789 h 1360"/>
                <a:gd name="T48" fmla="*/ 0 w 223"/>
                <a:gd name="T49" fmla="*/ 786 h 1360"/>
                <a:gd name="T50" fmla="*/ 0 w 223"/>
                <a:gd name="T51" fmla="*/ 784 h 1360"/>
                <a:gd name="T52" fmla="*/ 0 w 223"/>
                <a:gd name="T53" fmla="*/ 12 h 1360"/>
                <a:gd name="T54" fmla="*/ 0 w 223"/>
                <a:gd name="T55" fmla="*/ 8 h 1360"/>
                <a:gd name="T56" fmla="*/ 0 w 223"/>
                <a:gd name="T57" fmla="*/ 5 h 1360"/>
                <a:gd name="T58" fmla="*/ 0 w 223"/>
                <a:gd name="T59" fmla="*/ 3 h 1360"/>
                <a:gd name="T60" fmla="*/ 3 w 223"/>
                <a:gd name="T61" fmla="*/ 0 h 1360"/>
                <a:gd name="T62" fmla="*/ 3 w 223"/>
                <a:gd name="T63" fmla="*/ 0 h 1360"/>
                <a:gd name="T64" fmla="*/ 6 w 223"/>
                <a:gd name="T65" fmla="*/ 0 h 1360"/>
                <a:gd name="T66" fmla="*/ 10 w 223"/>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1360"/>
                <a:gd name="T104" fmla="*/ 223 w 223"/>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1360">
                  <a:moveTo>
                    <a:pt x="20" y="0"/>
                  </a:moveTo>
                  <a:lnTo>
                    <a:pt x="197" y="0"/>
                  </a:lnTo>
                  <a:lnTo>
                    <a:pt x="201" y="0"/>
                  </a:lnTo>
                  <a:lnTo>
                    <a:pt x="206" y="0"/>
                  </a:lnTo>
                  <a:lnTo>
                    <a:pt x="209" y="0"/>
                  </a:lnTo>
                  <a:lnTo>
                    <a:pt x="214" y="5"/>
                  </a:lnTo>
                  <a:lnTo>
                    <a:pt x="214" y="9"/>
                  </a:lnTo>
                  <a:lnTo>
                    <a:pt x="219" y="14"/>
                  </a:lnTo>
                  <a:lnTo>
                    <a:pt x="219" y="19"/>
                  </a:lnTo>
                  <a:lnTo>
                    <a:pt x="219" y="21"/>
                  </a:lnTo>
                  <a:lnTo>
                    <a:pt x="223" y="26"/>
                  </a:lnTo>
                  <a:lnTo>
                    <a:pt x="223" y="1334"/>
                  </a:lnTo>
                  <a:lnTo>
                    <a:pt x="219" y="1334"/>
                  </a:lnTo>
                  <a:lnTo>
                    <a:pt x="219" y="1338"/>
                  </a:lnTo>
                  <a:lnTo>
                    <a:pt x="219" y="1343"/>
                  </a:lnTo>
                  <a:lnTo>
                    <a:pt x="214" y="1343"/>
                  </a:lnTo>
                  <a:lnTo>
                    <a:pt x="214" y="1346"/>
                  </a:lnTo>
                  <a:lnTo>
                    <a:pt x="214" y="1351"/>
                  </a:lnTo>
                  <a:lnTo>
                    <a:pt x="209" y="1351"/>
                  </a:lnTo>
                  <a:lnTo>
                    <a:pt x="206" y="1351"/>
                  </a:lnTo>
                  <a:lnTo>
                    <a:pt x="206" y="1356"/>
                  </a:lnTo>
                  <a:lnTo>
                    <a:pt x="201" y="1356"/>
                  </a:lnTo>
                  <a:lnTo>
                    <a:pt x="197" y="1356"/>
                  </a:lnTo>
                  <a:lnTo>
                    <a:pt x="197" y="1360"/>
                  </a:lnTo>
                  <a:lnTo>
                    <a:pt x="20" y="1360"/>
                  </a:lnTo>
                  <a:lnTo>
                    <a:pt x="15" y="1356"/>
                  </a:lnTo>
                  <a:lnTo>
                    <a:pt x="10" y="1356"/>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10" y="0"/>
                  </a:lnTo>
                  <a:lnTo>
                    <a:pt x="15" y="0"/>
                  </a:lnTo>
                  <a:lnTo>
                    <a:pt x="20" y="0"/>
                  </a:lnTo>
                  <a:close/>
                </a:path>
              </a:pathLst>
            </a:custGeom>
            <a:solidFill>
              <a:srgbClr val="E4D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25" name="Freeform 123"/>
            <p:cNvSpPr>
              <a:spLocks/>
            </p:cNvSpPr>
            <p:nvPr/>
          </p:nvSpPr>
          <p:spPr bwMode="auto">
            <a:xfrm>
              <a:off x="615" y="1448"/>
              <a:ext cx="130" cy="799"/>
            </a:xfrm>
            <a:custGeom>
              <a:avLst/>
              <a:gdLst>
                <a:gd name="T0" fmla="*/ 113 w 202"/>
                <a:gd name="T1" fmla="*/ 0 h 1360"/>
                <a:gd name="T2" fmla="*/ 116 w 202"/>
                <a:gd name="T3" fmla="*/ 0 h 1360"/>
                <a:gd name="T4" fmla="*/ 119 w 202"/>
                <a:gd name="T5" fmla="*/ 0 h 1360"/>
                <a:gd name="T6" fmla="*/ 122 w 202"/>
                <a:gd name="T7" fmla="*/ 0 h 1360"/>
                <a:gd name="T8" fmla="*/ 125 w 202"/>
                <a:gd name="T9" fmla="*/ 3 h 1360"/>
                <a:gd name="T10" fmla="*/ 125 w 202"/>
                <a:gd name="T11" fmla="*/ 5 h 1360"/>
                <a:gd name="T12" fmla="*/ 128 w 202"/>
                <a:gd name="T13" fmla="*/ 8 h 1360"/>
                <a:gd name="T14" fmla="*/ 128 w 202"/>
                <a:gd name="T15" fmla="*/ 11 h 1360"/>
                <a:gd name="T16" fmla="*/ 130 w 202"/>
                <a:gd name="T17" fmla="*/ 15 h 1360"/>
                <a:gd name="T18" fmla="*/ 128 w 202"/>
                <a:gd name="T19" fmla="*/ 784 h 1360"/>
                <a:gd name="T20" fmla="*/ 128 w 202"/>
                <a:gd name="T21" fmla="*/ 786 h 1360"/>
                <a:gd name="T22" fmla="*/ 125 w 202"/>
                <a:gd name="T23" fmla="*/ 789 h 1360"/>
                <a:gd name="T24" fmla="*/ 125 w 202"/>
                <a:gd name="T25" fmla="*/ 791 h 1360"/>
                <a:gd name="T26" fmla="*/ 122 w 202"/>
                <a:gd name="T27" fmla="*/ 794 h 1360"/>
                <a:gd name="T28" fmla="*/ 119 w 202"/>
                <a:gd name="T29" fmla="*/ 794 h 1360"/>
                <a:gd name="T30" fmla="*/ 116 w 202"/>
                <a:gd name="T31" fmla="*/ 797 h 1360"/>
                <a:gd name="T32" fmla="*/ 113 w 202"/>
                <a:gd name="T33" fmla="*/ 797 h 1360"/>
                <a:gd name="T34" fmla="*/ 16 w 202"/>
                <a:gd name="T35" fmla="*/ 799 h 1360"/>
                <a:gd name="T36" fmla="*/ 12 w 202"/>
                <a:gd name="T37" fmla="*/ 797 h 1360"/>
                <a:gd name="T38" fmla="*/ 9 w 202"/>
                <a:gd name="T39" fmla="*/ 797 h 1360"/>
                <a:gd name="T40" fmla="*/ 5 w 202"/>
                <a:gd name="T41" fmla="*/ 794 h 1360"/>
                <a:gd name="T42" fmla="*/ 3 w 202"/>
                <a:gd name="T43" fmla="*/ 794 h 1360"/>
                <a:gd name="T44" fmla="*/ 0 w 202"/>
                <a:gd name="T45" fmla="*/ 791 h 1360"/>
                <a:gd name="T46" fmla="*/ 0 w 202"/>
                <a:gd name="T47" fmla="*/ 789 h 1360"/>
                <a:gd name="T48" fmla="*/ 0 w 202"/>
                <a:gd name="T49" fmla="*/ 786 h 1360"/>
                <a:gd name="T50" fmla="*/ 0 w 202"/>
                <a:gd name="T51" fmla="*/ 784 h 1360"/>
                <a:gd name="T52" fmla="*/ 0 w 202"/>
                <a:gd name="T53" fmla="*/ 12 h 1360"/>
                <a:gd name="T54" fmla="*/ 0 w 202"/>
                <a:gd name="T55" fmla="*/ 8 h 1360"/>
                <a:gd name="T56" fmla="*/ 0 w 202"/>
                <a:gd name="T57" fmla="*/ 5 h 1360"/>
                <a:gd name="T58" fmla="*/ 0 w 202"/>
                <a:gd name="T59" fmla="*/ 3 h 1360"/>
                <a:gd name="T60" fmla="*/ 3 w 202"/>
                <a:gd name="T61" fmla="*/ 0 h 1360"/>
                <a:gd name="T62" fmla="*/ 5 w 202"/>
                <a:gd name="T63" fmla="*/ 0 h 1360"/>
                <a:gd name="T64" fmla="*/ 9 w 202"/>
                <a:gd name="T65" fmla="*/ 0 h 1360"/>
                <a:gd name="T66" fmla="*/ 13 w 202"/>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2"/>
                <a:gd name="T103" fmla="*/ 0 h 1360"/>
                <a:gd name="T104" fmla="*/ 202 w 202"/>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2" h="1360">
                  <a:moveTo>
                    <a:pt x="25" y="0"/>
                  </a:moveTo>
                  <a:lnTo>
                    <a:pt x="175" y="0"/>
                  </a:lnTo>
                  <a:lnTo>
                    <a:pt x="180" y="0"/>
                  </a:lnTo>
                  <a:lnTo>
                    <a:pt x="185" y="0"/>
                  </a:lnTo>
                  <a:lnTo>
                    <a:pt x="189" y="0"/>
                  </a:lnTo>
                  <a:lnTo>
                    <a:pt x="194" y="5"/>
                  </a:lnTo>
                  <a:lnTo>
                    <a:pt x="194" y="9"/>
                  </a:lnTo>
                  <a:lnTo>
                    <a:pt x="199" y="14"/>
                  </a:lnTo>
                  <a:lnTo>
                    <a:pt x="199" y="19"/>
                  </a:lnTo>
                  <a:lnTo>
                    <a:pt x="199" y="21"/>
                  </a:lnTo>
                  <a:lnTo>
                    <a:pt x="202" y="26"/>
                  </a:lnTo>
                  <a:lnTo>
                    <a:pt x="202" y="1334"/>
                  </a:lnTo>
                  <a:lnTo>
                    <a:pt x="199" y="1334"/>
                  </a:lnTo>
                  <a:lnTo>
                    <a:pt x="199" y="1338"/>
                  </a:lnTo>
                  <a:lnTo>
                    <a:pt x="199" y="1343"/>
                  </a:lnTo>
                  <a:lnTo>
                    <a:pt x="194" y="1343"/>
                  </a:lnTo>
                  <a:lnTo>
                    <a:pt x="194" y="1346"/>
                  </a:lnTo>
                  <a:lnTo>
                    <a:pt x="194" y="1351"/>
                  </a:lnTo>
                  <a:lnTo>
                    <a:pt x="189" y="1351"/>
                  </a:lnTo>
                  <a:lnTo>
                    <a:pt x="185" y="1351"/>
                  </a:lnTo>
                  <a:lnTo>
                    <a:pt x="185" y="1356"/>
                  </a:lnTo>
                  <a:lnTo>
                    <a:pt x="180" y="1356"/>
                  </a:lnTo>
                  <a:lnTo>
                    <a:pt x="175" y="1356"/>
                  </a:lnTo>
                  <a:lnTo>
                    <a:pt x="175" y="1360"/>
                  </a:lnTo>
                  <a:lnTo>
                    <a:pt x="25" y="1360"/>
                  </a:lnTo>
                  <a:lnTo>
                    <a:pt x="20" y="1356"/>
                  </a:lnTo>
                  <a:lnTo>
                    <a:pt x="19" y="1356"/>
                  </a:lnTo>
                  <a:lnTo>
                    <a:pt x="14" y="1356"/>
                  </a:lnTo>
                  <a:lnTo>
                    <a:pt x="8"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8" y="0"/>
                  </a:lnTo>
                  <a:lnTo>
                    <a:pt x="14" y="0"/>
                  </a:lnTo>
                  <a:lnTo>
                    <a:pt x="19" y="0"/>
                  </a:lnTo>
                  <a:lnTo>
                    <a:pt x="20" y="0"/>
                  </a:lnTo>
                  <a:lnTo>
                    <a:pt x="25" y="0"/>
                  </a:lnTo>
                  <a:close/>
                </a:path>
              </a:pathLst>
            </a:custGeom>
            <a:solidFill>
              <a:srgbClr val="E7E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26" name="Freeform 124"/>
            <p:cNvSpPr>
              <a:spLocks/>
            </p:cNvSpPr>
            <p:nvPr/>
          </p:nvSpPr>
          <p:spPr bwMode="auto">
            <a:xfrm>
              <a:off x="619" y="1448"/>
              <a:ext cx="119" cy="799"/>
            </a:xfrm>
            <a:custGeom>
              <a:avLst/>
              <a:gdLst>
                <a:gd name="T0" fmla="*/ 102 w 187"/>
                <a:gd name="T1" fmla="*/ 0 h 1360"/>
                <a:gd name="T2" fmla="*/ 105 w 187"/>
                <a:gd name="T3" fmla="*/ 0 h 1360"/>
                <a:gd name="T4" fmla="*/ 108 w 187"/>
                <a:gd name="T5" fmla="*/ 0 h 1360"/>
                <a:gd name="T6" fmla="*/ 111 w 187"/>
                <a:gd name="T7" fmla="*/ 0 h 1360"/>
                <a:gd name="T8" fmla="*/ 114 w 187"/>
                <a:gd name="T9" fmla="*/ 3 h 1360"/>
                <a:gd name="T10" fmla="*/ 114 w 187"/>
                <a:gd name="T11" fmla="*/ 5 h 1360"/>
                <a:gd name="T12" fmla="*/ 117 w 187"/>
                <a:gd name="T13" fmla="*/ 8 h 1360"/>
                <a:gd name="T14" fmla="*/ 117 w 187"/>
                <a:gd name="T15" fmla="*/ 11 h 1360"/>
                <a:gd name="T16" fmla="*/ 119 w 187"/>
                <a:gd name="T17" fmla="*/ 15 h 1360"/>
                <a:gd name="T18" fmla="*/ 117 w 187"/>
                <a:gd name="T19" fmla="*/ 784 h 1360"/>
                <a:gd name="T20" fmla="*/ 117 w 187"/>
                <a:gd name="T21" fmla="*/ 786 h 1360"/>
                <a:gd name="T22" fmla="*/ 114 w 187"/>
                <a:gd name="T23" fmla="*/ 789 h 1360"/>
                <a:gd name="T24" fmla="*/ 114 w 187"/>
                <a:gd name="T25" fmla="*/ 791 h 1360"/>
                <a:gd name="T26" fmla="*/ 111 w 187"/>
                <a:gd name="T27" fmla="*/ 794 h 1360"/>
                <a:gd name="T28" fmla="*/ 108 w 187"/>
                <a:gd name="T29" fmla="*/ 794 h 1360"/>
                <a:gd name="T30" fmla="*/ 105 w 187"/>
                <a:gd name="T31" fmla="*/ 797 h 1360"/>
                <a:gd name="T32" fmla="*/ 102 w 187"/>
                <a:gd name="T33" fmla="*/ 797 h 1360"/>
                <a:gd name="T34" fmla="*/ 17 w 187"/>
                <a:gd name="T35" fmla="*/ 799 h 1360"/>
                <a:gd name="T36" fmla="*/ 12 w 187"/>
                <a:gd name="T37" fmla="*/ 797 h 1360"/>
                <a:gd name="T38" fmla="*/ 9 w 187"/>
                <a:gd name="T39" fmla="*/ 797 h 1360"/>
                <a:gd name="T40" fmla="*/ 6 w 187"/>
                <a:gd name="T41" fmla="*/ 794 h 1360"/>
                <a:gd name="T42" fmla="*/ 3 w 187"/>
                <a:gd name="T43" fmla="*/ 794 h 1360"/>
                <a:gd name="T44" fmla="*/ 0 w 187"/>
                <a:gd name="T45" fmla="*/ 791 h 1360"/>
                <a:gd name="T46" fmla="*/ 0 w 187"/>
                <a:gd name="T47" fmla="*/ 789 h 1360"/>
                <a:gd name="T48" fmla="*/ 0 w 187"/>
                <a:gd name="T49" fmla="*/ 786 h 1360"/>
                <a:gd name="T50" fmla="*/ 0 w 187"/>
                <a:gd name="T51" fmla="*/ 784 h 1360"/>
                <a:gd name="T52" fmla="*/ 0 w 187"/>
                <a:gd name="T53" fmla="*/ 12 h 1360"/>
                <a:gd name="T54" fmla="*/ 0 w 187"/>
                <a:gd name="T55" fmla="*/ 8 h 1360"/>
                <a:gd name="T56" fmla="*/ 0 w 187"/>
                <a:gd name="T57" fmla="*/ 5 h 1360"/>
                <a:gd name="T58" fmla="*/ 0 w 187"/>
                <a:gd name="T59" fmla="*/ 3 h 1360"/>
                <a:gd name="T60" fmla="*/ 3 w 187"/>
                <a:gd name="T61" fmla="*/ 0 h 1360"/>
                <a:gd name="T62" fmla="*/ 6 w 187"/>
                <a:gd name="T63" fmla="*/ 0 h 1360"/>
                <a:gd name="T64" fmla="*/ 9 w 187"/>
                <a:gd name="T65" fmla="*/ 0 h 1360"/>
                <a:gd name="T66" fmla="*/ 13 w 187"/>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
                <a:gd name="T103" fmla="*/ 0 h 1360"/>
                <a:gd name="T104" fmla="*/ 187 w 187"/>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 h="1360">
                  <a:moveTo>
                    <a:pt x="26" y="0"/>
                  </a:moveTo>
                  <a:lnTo>
                    <a:pt x="160" y="0"/>
                  </a:lnTo>
                  <a:lnTo>
                    <a:pt x="165" y="0"/>
                  </a:lnTo>
                  <a:lnTo>
                    <a:pt x="170" y="0"/>
                  </a:lnTo>
                  <a:lnTo>
                    <a:pt x="174" y="0"/>
                  </a:lnTo>
                  <a:lnTo>
                    <a:pt x="179" y="5"/>
                  </a:lnTo>
                  <a:lnTo>
                    <a:pt x="179" y="9"/>
                  </a:lnTo>
                  <a:lnTo>
                    <a:pt x="184" y="14"/>
                  </a:lnTo>
                  <a:lnTo>
                    <a:pt x="184" y="19"/>
                  </a:lnTo>
                  <a:lnTo>
                    <a:pt x="184" y="21"/>
                  </a:lnTo>
                  <a:lnTo>
                    <a:pt x="187" y="26"/>
                  </a:lnTo>
                  <a:lnTo>
                    <a:pt x="187" y="1334"/>
                  </a:lnTo>
                  <a:lnTo>
                    <a:pt x="184" y="1334"/>
                  </a:lnTo>
                  <a:lnTo>
                    <a:pt x="184" y="1338"/>
                  </a:lnTo>
                  <a:lnTo>
                    <a:pt x="184" y="1343"/>
                  </a:lnTo>
                  <a:lnTo>
                    <a:pt x="179" y="1343"/>
                  </a:lnTo>
                  <a:lnTo>
                    <a:pt x="179" y="1346"/>
                  </a:lnTo>
                  <a:lnTo>
                    <a:pt x="179" y="1351"/>
                  </a:lnTo>
                  <a:lnTo>
                    <a:pt x="174" y="1351"/>
                  </a:lnTo>
                  <a:lnTo>
                    <a:pt x="170" y="1351"/>
                  </a:lnTo>
                  <a:lnTo>
                    <a:pt x="170" y="1356"/>
                  </a:lnTo>
                  <a:lnTo>
                    <a:pt x="165" y="1356"/>
                  </a:lnTo>
                  <a:lnTo>
                    <a:pt x="160" y="1356"/>
                  </a:lnTo>
                  <a:lnTo>
                    <a:pt x="160" y="1360"/>
                  </a:lnTo>
                  <a:lnTo>
                    <a:pt x="26" y="1360"/>
                  </a:lnTo>
                  <a:lnTo>
                    <a:pt x="20" y="1356"/>
                  </a:lnTo>
                  <a:lnTo>
                    <a:pt x="19" y="1356"/>
                  </a:lnTo>
                  <a:lnTo>
                    <a:pt x="14" y="1356"/>
                  </a:lnTo>
                  <a:lnTo>
                    <a:pt x="9"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9" y="0"/>
                  </a:lnTo>
                  <a:lnTo>
                    <a:pt x="14" y="0"/>
                  </a:lnTo>
                  <a:lnTo>
                    <a:pt x="19" y="0"/>
                  </a:lnTo>
                  <a:lnTo>
                    <a:pt x="20" y="0"/>
                  </a:lnTo>
                  <a:lnTo>
                    <a:pt x="26" y="0"/>
                  </a:lnTo>
                  <a:close/>
                </a:path>
              </a:pathLst>
            </a:custGeom>
            <a:solidFill>
              <a:srgbClr val="EBE6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27" name="Freeform 125"/>
            <p:cNvSpPr>
              <a:spLocks/>
            </p:cNvSpPr>
            <p:nvPr/>
          </p:nvSpPr>
          <p:spPr bwMode="auto">
            <a:xfrm>
              <a:off x="622" y="1448"/>
              <a:ext cx="110" cy="799"/>
            </a:xfrm>
            <a:custGeom>
              <a:avLst/>
              <a:gdLst>
                <a:gd name="T0" fmla="*/ 93 w 172"/>
                <a:gd name="T1" fmla="*/ 0 h 1360"/>
                <a:gd name="T2" fmla="*/ 94 w 172"/>
                <a:gd name="T3" fmla="*/ 0 h 1360"/>
                <a:gd name="T4" fmla="*/ 97 w 172"/>
                <a:gd name="T5" fmla="*/ 0 h 1360"/>
                <a:gd name="T6" fmla="*/ 100 w 172"/>
                <a:gd name="T7" fmla="*/ 0 h 1360"/>
                <a:gd name="T8" fmla="*/ 104 w 172"/>
                <a:gd name="T9" fmla="*/ 3 h 1360"/>
                <a:gd name="T10" fmla="*/ 104 w 172"/>
                <a:gd name="T11" fmla="*/ 5 h 1360"/>
                <a:gd name="T12" fmla="*/ 107 w 172"/>
                <a:gd name="T13" fmla="*/ 8 h 1360"/>
                <a:gd name="T14" fmla="*/ 108 w 172"/>
                <a:gd name="T15" fmla="*/ 11 h 1360"/>
                <a:gd name="T16" fmla="*/ 110 w 172"/>
                <a:gd name="T17" fmla="*/ 15 h 1360"/>
                <a:gd name="T18" fmla="*/ 108 w 172"/>
                <a:gd name="T19" fmla="*/ 784 h 1360"/>
                <a:gd name="T20" fmla="*/ 107 w 172"/>
                <a:gd name="T21" fmla="*/ 786 h 1360"/>
                <a:gd name="T22" fmla="*/ 104 w 172"/>
                <a:gd name="T23" fmla="*/ 789 h 1360"/>
                <a:gd name="T24" fmla="*/ 104 w 172"/>
                <a:gd name="T25" fmla="*/ 791 h 1360"/>
                <a:gd name="T26" fmla="*/ 100 w 172"/>
                <a:gd name="T27" fmla="*/ 794 h 1360"/>
                <a:gd name="T28" fmla="*/ 97 w 172"/>
                <a:gd name="T29" fmla="*/ 794 h 1360"/>
                <a:gd name="T30" fmla="*/ 94 w 172"/>
                <a:gd name="T31" fmla="*/ 797 h 1360"/>
                <a:gd name="T32" fmla="*/ 93 w 172"/>
                <a:gd name="T33" fmla="*/ 797 h 1360"/>
                <a:gd name="T34" fmla="*/ 17 w 172"/>
                <a:gd name="T35" fmla="*/ 799 h 1360"/>
                <a:gd name="T36" fmla="*/ 12 w 172"/>
                <a:gd name="T37" fmla="*/ 797 h 1360"/>
                <a:gd name="T38" fmla="*/ 9 w 172"/>
                <a:gd name="T39" fmla="*/ 797 h 1360"/>
                <a:gd name="T40" fmla="*/ 6 w 172"/>
                <a:gd name="T41" fmla="*/ 794 h 1360"/>
                <a:gd name="T42" fmla="*/ 3 w 172"/>
                <a:gd name="T43" fmla="*/ 794 h 1360"/>
                <a:gd name="T44" fmla="*/ 0 w 172"/>
                <a:gd name="T45" fmla="*/ 791 h 1360"/>
                <a:gd name="T46" fmla="*/ 0 w 172"/>
                <a:gd name="T47" fmla="*/ 789 h 1360"/>
                <a:gd name="T48" fmla="*/ 0 w 172"/>
                <a:gd name="T49" fmla="*/ 786 h 1360"/>
                <a:gd name="T50" fmla="*/ 0 w 172"/>
                <a:gd name="T51" fmla="*/ 784 h 1360"/>
                <a:gd name="T52" fmla="*/ 0 w 172"/>
                <a:gd name="T53" fmla="*/ 12 h 1360"/>
                <a:gd name="T54" fmla="*/ 0 w 172"/>
                <a:gd name="T55" fmla="*/ 8 h 1360"/>
                <a:gd name="T56" fmla="*/ 0 w 172"/>
                <a:gd name="T57" fmla="*/ 5 h 1360"/>
                <a:gd name="T58" fmla="*/ 0 w 172"/>
                <a:gd name="T59" fmla="*/ 3 h 1360"/>
                <a:gd name="T60" fmla="*/ 3 w 172"/>
                <a:gd name="T61" fmla="*/ 0 h 1360"/>
                <a:gd name="T62" fmla="*/ 6 w 172"/>
                <a:gd name="T63" fmla="*/ 0 h 1360"/>
                <a:gd name="T64" fmla="*/ 9 w 172"/>
                <a:gd name="T65" fmla="*/ 0 h 1360"/>
                <a:gd name="T66" fmla="*/ 13 w 172"/>
                <a:gd name="T67" fmla="*/ 0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2"/>
                <a:gd name="T103" fmla="*/ 0 h 1360"/>
                <a:gd name="T104" fmla="*/ 172 w 172"/>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2" h="1360">
                  <a:moveTo>
                    <a:pt x="26" y="0"/>
                  </a:moveTo>
                  <a:lnTo>
                    <a:pt x="145" y="0"/>
                  </a:lnTo>
                  <a:lnTo>
                    <a:pt x="147" y="0"/>
                  </a:lnTo>
                  <a:lnTo>
                    <a:pt x="152" y="0"/>
                  </a:lnTo>
                  <a:lnTo>
                    <a:pt x="157" y="0"/>
                  </a:lnTo>
                  <a:lnTo>
                    <a:pt x="162" y="5"/>
                  </a:lnTo>
                  <a:lnTo>
                    <a:pt x="162" y="9"/>
                  </a:lnTo>
                  <a:lnTo>
                    <a:pt x="167" y="14"/>
                  </a:lnTo>
                  <a:lnTo>
                    <a:pt x="169" y="19"/>
                  </a:lnTo>
                  <a:lnTo>
                    <a:pt x="169" y="21"/>
                  </a:lnTo>
                  <a:lnTo>
                    <a:pt x="172" y="26"/>
                  </a:lnTo>
                  <a:lnTo>
                    <a:pt x="172" y="1334"/>
                  </a:lnTo>
                  <a:lnTo>
                    <a:pt x="169" y="1334"/>
                  </a:lnTo>
                  <a:lnTo>
                    <a:pt x="169" y="1338"/>
                  </a:lnTo>
                  <a:lnTo>
                    <a:pt x="167" y="1338"/>
                  </a:lnTo>
                  <a:lnTo>
                    <a:pt x="167" y="1343"/>
                  </a:lnTo>
                  <a:lnTo>
                    <a:pt x="162" y="1343"/>
                  </a:lnTo>
                  <a:lnTo>
                    <a:pt x="162" y="1346"/>
                  </a:lnTo>
                  <a:lnTo>
                    <a:pt x="162" y="1351"/>
                  </a:lnTo>
                  <a:lnTo>
                    <a:pt x="157" y="1351"/>
                  </a:lnTo>
                  <a:lnTo>
                    <a:pt x="152" y="1351"/>
                  </a:lnTo>
                  <a:lnTo>
                    <a:pt x="152" y="1356"/>
                  </a:lnTo>
                  <a:lnTo>
                    <a:pt x="147" y="1356"/>
                  </a:lnTo>
                  <a:lnTo>
                    <a:pt x="145" y="1356"/>
                  </a:lnTo>
                  <a:lnTo>
                    <a:pt x="145" y="1360"/>
                  </a:lnTo>
                  <a:lnTo>
                    <a:pt x="26" y="1360"/>
                  </a:lnTo>
                  <a:lnTo>
                    <a:pt x="21" y="1356"/>
                  </a:lnTo>
                  <a:lnTo>
                    <a:pt x="19" y="1356"/>
                  </a:lnTo>
                  <a:lnTo>
                    <a:pt x="14" y="1356"/>
                  </a:lnTo>
                  <a:lnTo>
                    <a:pt x="9" y="1351"/>
                  </a:lnTo>
                  <a:lnTo>
                    <a:pt x="5" y="1351"/>
                  </a:lnTo>
                  <a:lnTo>
                    <a:pt x="0" y="1346"/>
                  </a:lnTo>
                  <a:lnTo>
                    <a:pt x="0" y="1343"/>
                  </a:lnTo>
                  <a:lnTo>
                    <a:pt x="0" y="1338"/>
                  </a:lnTo>
                  <a:lnTo>
                    <a:pt x="0" y="1334"/>
                  </a:lnTo>
                  <a:lnTo>
                    <a:pt x="0" y="26"/>
                  </a:lnTo>
                  <a:lnTo>
                    <a:pt x="0" y="21"/>
                  </a:lnTo>
                  <a:lnTo>
                    <a:pt x="0" y="19"/>
                  </a:lnTo>
                  <a:lnTo>
                    <a:pt x="0" y="14"/>
                  </a:lnTo>
                  <a:lnTo>
                    <a:pt x="0" y="9"/>
                  </a:lnTo>
                  <a:lnTo>
                    <a:pt x="0" y="5"/>
                  </a:lnTo>
                  <a:lnTo>
                    <a:pt x="5" y="5"/>
                  </a:lnTo>
                  <a:lnTo>
                    <a:pt x="5" y="0"/>
                  </a:lnTo>
                  <a:lnTo>
                    <a:pt x="9" y="0"/>
                  </a:lnTo>
                  <a:lnTo>
                    <a:pt x="14" y="0"/>
                  </a:lnTo>
                  <a:lnTo>
                    <a:pt x="19" y="0"/>
                  </a:lnTo>
                  <a:lnTo>
                    <a:pt x="21" y="0"/>
                  </a:lnTo>
                  <a:lnTo>
                    <a:pt x="26" y="0"/>
                  </a:lnTo>
                  <a:close/>
                </a:path>
              </a:pathLst>
            </a:custGeom>
            <a:solidFill>
              <a:srgbClr val="EEEC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28" name="Freeform 126"/>
            <p:cNvSpPr>
              <a:spLocks/>
            </p:cNvSpPr>
            <p:nvPr/>
          </p:nvSpPr>
          <p:spPr bwMode="auto">
            <a:xfrm>
              <a:off x="626" y="1448"/>
              <a:ext cx="96" cy="799"/>
            </a:xfrm>
            <a:custGeom>
              <a:avLst/>
              <a:gdLst>
                <a:gd name="T0" fmla="*/ 80 w 150"/>
                <a:gd name="T1" fmla="*/ 797 h 1360"/>
                <a:gd name="T2" fmla="*/ 82 w 150"/>
                <a:gd name="T3" fmla="*/ 797 h 1360"/>
                <a:gd name="T4" fmla="*/ 85 w 150"/>
                <a:gd name="T5" fmla="*/ 794 h 1360"/>
                <a:gd name="T6" fmla="*/ 87 w 150"/>
                <a:gd name="T7" fmla="*/ 794 h 1360"/>
                <a:gd name="T8" fmla="*/ 91 w 150"/>
                <a:gd name="T9" fmla="*/ 791 h 1360"/>
                <a:gd name="T10" fmla="*/ 91 w 150"/>
                <a:gd name="T11" fmla="*/ 789 h 1360"/>
                <a:gd name="T12" fmla="*/ 94 w 150"/>
                <a:gd name="T13" fmla="*/ 786 h 1360"/>
                <a:gd name="T14" fmla="*/ 94 w 150"/>
                <a:gd name="T15" fmla="*/ 784 h 1360"/>
                <a:gd name="T16" fmla="*/ 96 w 150"/>
                <a:gd name="T17" fmla="*/ 15 h 1360"/>
                <a:gd name="T18" fmla="*/ 94 w 150"/>
                <a:gd name="T19" fmla="*/ 11 h 1360"/>
                <a:gd name="T20" fmla="*/ 94 w 150"/>
                <a:gd name="T21" fmla="*/ 8 h 1360"/>
                <a:gd name="T22" fmla="*/ 91 w 150"/>
                <a:gd name="T23" fmla="*/ 5 h 1360"/>
                <a:gd name="T24" fmla="*/ 91 w 150"/>
                <a:gd name="T25" fmla="*/ 3 h 1360"/>
                <a:gd name="T26" fmla="*/ 87 w 150"/>
                <a:gd name="T27" fmla="*/ 0 h 1360"/>
                <a:gd name="T28" fmla="*/ 85 w 150"/>
                <a:gd name="T29" fmla="*/ 0 h 1360"/>
                <a:gd name="T30" fmla="*/ 82 w 150"/>
                <a:gd name="T31" fmla="*/ 0 h 1360"/>
                <a:gd name="T32" fmla="*/ 80 w 150"/>
                <a:gd name="T33" fmla="*/ 0 h 1360"/>
                <a:gd name="T34" fmla="*/ 13 w 150"/>
                <a:gd name="T35" fmla="*/ 0 h 1360"/>
                <a:gd name="T36" fmla="*/ 10 w 150"/>
                <a:gd name="T37" fmla="*/ 0 h 1360"/>
                <a:gd name="T38" fmla="*/ 6 w 150"/>
                <a:gd name="T39" fmla="*/ 0 h 1360"/>
                <a:gd name="T40" fmla="*/ 6 w 150"/>
                <a:gd name="T41" fmla="*/ 0 h 1360"/>
                <a:gd name="T42" fmla="*/ 3 w 150"/>
                <a:gd name="T43" fmla="*/ 3 h 1360"/>
                <a:gd name="T44" fmla="*/ 1 w 150"/>
                <a:gd name="T45" fmla="*/ 5 h 1360"/>
                <a:gd name="T46" fmla="*/ 0 w 150"/>
                <a:gd name="T47" fmla="*/ 8 h 1360"/>
                <a:gd name="T48" fmla="*/ 0 w 150"/>
                <a:gd name="T49" fmla="*/ 12 h 1360"/>
                <a:gd name="T50" fmla="*/ 0 w 150"/>
                <a:gd name="T51" fmla="*/ 784 h 1360"/>
                <a:gd name="T52" fmla="*/ 0 w 150"/>
                <a:gd name="T53" fmla="*/ 786 h 1360"/>
                <a:gd name="T54" fmla="*/ 1 w 150"/>
                <a:gd name="T55" fmla="*/ 789 h 1360"/>
                <a:gd name="T56" fmla="*/ 3 w 150"/>
                <a:gd name="T57" fmla="*/ 791 h 1360"/>
                <a:gd name="T58" fmla="*/ 6 w 150"/>
                <a:gd name="T59" fmla="*/ 794 h 1360"/>
                <a:gd name="T60" fmla="*/ 6 w 150"/>
                <a:gd name="T61" fmla="*/ 794 h 1360"/>
                <a:gd name="T62" fmla="*/ 10 w 150"/>
                <a:gd name="T63" fmla="*/ 797 h 1360"/>
                <a:gd name="T64" fmla="*/ 13 w 150"/>
                <a:gd name="T65" fmla="*/ 797 h 1360"/>
                <a:gd name="T66" fmla="*/ 17 w 150"/>
                <a:gd name="T67" fmla="*/ 799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0"/>
                <a:gd name="T103" fmla="*/ 0 h 1360"/>
                <a:gd name="T104" fmla="*/ 150 w 150"/>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0" h="1360">
                  <a:moveTo>
                    <a:pt x="125" y="1360"/>
                  </a:moveTo>
                  <a:lnTo>
                    <a:pt x="125" y="1356"/>
                  </a:lnTo>
                  <a:lnTo>
                    <a:pt x="128" y="1356"/>
                  </a:lnTo>
                  <a:lnTo>
                    <a:pt x="133" y="1356"/>
                  </a:lnTo>
                  <a:lnTo>
                    <a:pt x="133" y="1351"/>
                  </a:lnTo>
                  <a:lnTo>
                    <a:pt x="136" y="1351"/>
                  </a:lnTo>
                  <a:lnTo>
                    <a:pt x="142" y="1351"/>
                  </a:lnTo>
                  <a:lnTo>
                    <a:pt x="142" y="1346"/>
                  </a:lnTo>
                  <a:lnTo>
                    <a:pt x="142" y="1343"/>
                  </a:lnTo>
                  <a:lnTo>
                    <a:pt x="147" y="1343"/>
                  </a:lnTo>
                  <a:lnTo>
                    <a:pt x="147" y="1338"/>
                  </a:lnTo>
                  <a:lnTo>
                    <a:pt x="147" y="1334"/>
                  </a:lnTo>
                  <a:lnTo>
                    <a:pt x="150" y="1334"/>
                  </a:lnTo>
                  <a:lnTo>
                    <a:pt x="150" y="26"/>
                  </a:lnTo>
                  <a:lnTo>
                    <a:pt x="147" y="21"/>
                  </a:lnTo>
                  <a:lnTo>
                    <a:pt x="147" y="19"/>
                  </a:lnTo>
                  <a:lnTo>
                    <a:pt x="147" y="14"/>
                  </a:lnTo>
                  <a:lnTo>
                    <a:pt x="142" y="9"/>
                  </a:lnTo>
                  <a:lnTo>
                    <a:pt x="142" y="5"/>
                  </a:lnTo>
                  <a:lnTo>
                    <a:pt x="136" y="0"/>
                  </a:lnTo>
                  <a:lnTo>
                    <a:pt x="133" y="0"/>
                  </a:lnTo>
                  <a:lnTo>
                    <a:pt x="128" y="0"/>
                  </a:lnTo>
                  <a:lnTo>
                    <a:pt x="125" y="0"/>
                  </a:lnTo>
                  <a:lnTo>
                    <a:pt x="26" y="0"/>
                  </a:lnTo>
                  <a:lnTo>
                    <a:pt x="21" y="0"/>
                  </a:lnTo>
                  <a:lnTo>
                    <a:pt x="16" y="0"/>
                  </a:lnTo>
                  <a:lnTo>
                    <a:pt x="10" y="0"/>
                  </a:lnTo>
                  <a:lnTo>
                    <a:pt x="9" y="0"/>
                  </a:lnTo>
                  <a:lnTo>
                    <a:pt x="9" y="5"/>
                  </a:lnTo>
                  <a:lnTo>
                    <a:pt x="4" y="5"/>
                  </a:lnTo>
                  <a:lnTo>
                    <a:pt x="4" y="9"/>
                  </a:lnTo>
                  <a:lnTo>
                    <a:pt x="2" y="9"/>
                  </a:lnTo>
                  <a:lnTo>
                    <a:pt x="2" y="14"/>
                  </a:lnTo>
                  <a:lnTo>
                    <a:pt x="0" y="14"/>
                  </a:lnTo>
                  <a:lnTo>
                    <a:pt x="0" y="19"/>
                  </a:lnTo>
                  <a:lnTo>
                    <a:pt x="0" y="21"/>
                  </a:lnTo>
                  <a:lnTo>
                    <a:pt x="0" y="26"/>
                  </a:lnTo>
                  <a:lnTo>
                    <a:pt x="0" y="1334"/>
                  </a:lnTo>
                  <a:lnTo>
                    <a:pt x="0" y="1338"/>
                  </a:lnTo>
                  <a:lnTo>
                    <a:pt x="2" y="1343"/>
                  </a:lnTo>
                  <a:lnTo>
                    <a:pt x="4" y="1346"/>
                  </a:lnTo>
                  <a:lnTo>
                    <a:pt x="9" y="1351"/>
                  </a:lnTo>
                  <a:lnTo>
                    <a:pt x="10" y="1351"/>
                  </a:lnTo>
                  <a:lnTo>
                    <a:pt x="16" y="1356"/>
                  </a:lnTo>
                  <a:lnTo>
                    <a:pt x="21" y="1356"/>
                  </a:lnTo>
                  <a:lnTo>
                    <a:pt x="26" y="1360"/>
                  </a:lnTo>
                  <a:lnTo>
                    <a:pt x="125" y="1360"/>
                  </a:lnTo>
                  <a:close/>
                </a:path>
              </a:pathLst>
            </a:custGeom>
            <a:solidFill>
              <a:srgbClr val="F2F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29" name="Freeform 127"/>
            <p:cNvSpPr>
              <a:spLocks/>
            </p:cNvSpPr>
            <p:nvPr/>
          </p:nvSpPr>
          <p:spPr bwMode="auto">
            <a:xfrm>
              <a:off x="582" y="1448"/>
              <a:ext cx="228" cy="799"/>
            </a:xfrm>
            <a:custGeom>
              <a:avLst/>
              <a:gdLst>
                <a:gd name="T0" fmla="*/ 211 w 356"/>
                <a:gd name="T1" fmla="*/ 797 h 1360"/>
                <a:gd name="T2" fmla="*/ 213 w 356"/>
                <a:gd name="T3" fmla="*/ 797 h 1360"/>
                <a:gd name="T4" fmla="*/ 217 w 356"/>
                <a:gd name="T5" fmla="*/ 794 h 1360"/>
                <a:gd name="T6" fmla="*/ 219 w 356"/>
                <a:gd name="T7" fmla="*/ 794 h 1360"/>
                <a:gd name="T8" fmla="*/ 222 w 356"/>
                <a:gd name="T9" fmla="*/ 791 h 1360"/>
                <a:gd name="T10" fmla="*/ 222 w 356"/>
                <a:gd name="T11" fmla="*/ 789 h 1360"/>
                <a:gd name="T12" fmla="*/ 225 w 356"/>
                <a:gd name="T13" fmla="*/ 786 h 1360"/>
                <a:gd name="T14" fmla="*/ 225 w 356"/>
                <a:gd name="T15" fmla="*/ 784 h 1360"/>
                <a:gd name="T16" fmla="*/ 228 w 356"/>
                <a:gd name="T17" fmla="*/ 15 h 1360"/>
                <a:gd name="T18" fmla="*/ 225 w 356"/>
                <a:gd name="T19" fmla="*/ 11 h 1360"/>
                <a:gd name="T20" fmla="*/ 225 w 356"/>
                <a:gd name="T21" fmla="*/ 8 h 1360"/>
                <a:gd name="T22" fmla="*/ 222 w 356"/>
                <a:gd name="T23" fmla="*/ 5 h 1360"/>
                <a:gd name="T24" fmla="*/ 222 w 356"/>
                <a:gd name="T25" fmla="*/ 3 h 1360"/>
                <a:gd name="T26" fmla="*/ 219 w 356"/>
                <a:gd name="T27" fmla="*/ 0 h 1360"/>
                <a:gd name="T28" fmla="*/ 217 w 356"/>
                <a:gd name="T29" fmla="*/ 0 h 1360"/>
                <a:gd name="T30" fmla="*/ 213 w 356"/>
                <a:gd name="T31" fmla="*/ 0 h 1360"/>
                <a:gd name="T32" fmla="*/ 211 w 356"/>
                <a:gd name="T33" fmla="*/ 0 h 1360"/>
                <a:gd name="T34" fmla="*/ 13 w 356"/>
                <a:gd name="T35" fmla="*/ 0 h 1360"/>
                <a:gd name="T36" fmla="*/ 9 w 356"/>
                <a:gd name="T37" fmla="*/ 0 h 1360"/>
                <a:gd name="T38" fmla="*/ 5 w 356"/>
                <a:gd name="T39" fmla="*/ 0 h 1360"/>
                <a:gd name="T40" fmla="*/ 3 w 356"/>
                <a:gd name="T41" fmla="*/ 0 h 1360"/>
                <a:gd name="T42" fmla="*/ 0 w 356"/>
                <a:gd name="T43" fmla="*/ 3 h 1360"/>
                <a:gd name="T44" fmla="*/ 0 w 356"/>
                <a:gd name="T45" fmla="*/ 5 h 1360"/>
                <a:gd name="T46" fmla="*/ 0 w 356"/>
                <a:gd name="T47" fmla="*/ 8 h 1360"/>
                <a:gd name="T48" fmla="*/ 0 w 356"/>
                <a:gd name="T49" fmla="*/ 12 h 1360"/>
                <a:gd name="T50" fmla="*/ 0 w 356"/>
                <a:gd name="T51" fmla="*/ 784 h 1360"/>
                <a:gd name="T52" fmla="*/ 0 w 356"/>
                <a:gd name="T53" fmla="*/ 786 h 1360"/>
                <a:gd name="T54" fmla="*/ 0 w 356"/>
                <a:gd name="T55" fmla="*/ 789 h 1360"/>
                <a:gd name="T56" fmla="*/ 0 w 356"/>
                <a:gd name="T57" fmla="*/ 791 h 1360"/>
                <a:gd name="T58" fmla="*/ 3 w 356"/>
                <a:gd name="T59" fmla="*/ 794 h 1360"/>
                <a:gd name="T60" fmla="*/ 5 w 356"/>
                <a:gd name="T61" fmla="*/ 794 h 1360"/>
                <a:gd name="T62" fmla="*/ 9 w 356"/>
                <a:gd name="T63" fmla="*/ 797 h 1360"/>
                <a:gd name="T64" fmla="*/ 12 w 356"/>
                <a:gd name="T65" fmla="*/ 797 h 1360"/>
                <a:gd name="T66" fmla="*/ 16 w 356"/>
                <a:gd name="T67" fmla="*/ 799 h 1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6"/>
                <a:gd name="T103" fmla="*/ 0 h 1360"/>
                <a:gd name="T104" fmla="*/ 356 w 356"/>
                <a:gd name="T105" fmla="*/ 1360 h 13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6" h="1360">
                  <a:moveTo>
                    <a:pt x="330" y="1360"/>
                  </a:moveTo>
                  <a:lnTo>
                    <a:pt x="330" y="1356"/>
                  </a:lnTo>
                  <a:lnTo>
                    <a:pt x="333" y="1356"/>
                  </a:lnTo>
                  <a:lnTo>
                    <a:pt x="339" y="1356"/>
                  </a:lnTo>
                  <a:lnTo>
                    <a:pt x="339" y="1351"/>
                  </a:lnTo>
                  <a:lnTo>
                    <a:pt x="342" y="1351"/>
                  </a:lnTo>
                  <a:lnTo>
                    <a:pt x="347" y="1351"/>
                  </a:lnTo>
                  <a:lnTo>
                    <a:pt x="347" y="1346"/>
                  </a:lnTo>
                  <a:lnTo>
                    <a:pt x="347" y="1343"/>
                  </a:lnTo>
                  <a:lnTo>
                    <a:pt x="352" y="1343"/>
                  </a:lnTo>
                  <a:lnTo>
                    <a:pt x="352" y="1338"/>
                  </a:lnTo>
                  <a:lnTo>
                    <a:pt x="352" y="1334"/>
                  </a:lnTo>
                  <a:lnTo>
                    <a:pt x="356" y="1334"/>
                  </a:lnTo>
                  <a:lnTo>
                    <a:pt x="356" y="26"/>
                  </a:lnTo>
                  <a:lnTo>
                    <a:pt x="352" y="21"/>
                  </a:lnTo>
                  <a:lnTo>
                    <a:pt x="352" y="19"/>
                  </a:lnTo>
                  <a:lnTo>
                    <a:pt x="352" y="14"/>
                  </a:lnTo>
                  <a:lnTo>
                    <a:pt x="347" y="9"/>
                  </a:lnTo>
                  <a:lnTo>
                    <a:pt x="347" y="5"/>
                  </a:lnTo>
                  <a:lnTo>
                    <a:pt x="342" y="0"/>
                  </a:lnTo>
                  <a:lnTo>
                    <a:pt x="339" y="0"/>
                  </a:lnTo>
                  <a:lnTo>
                    <a:pt x="333" y="0"/>
                  </a:lnTo>
                  <a:lnTo>
                    <a:pt x="330" y="0"/>
                  </a:lnTo>
                  <a:lnTo>
                    <a:pt x="25" y="0"/>
                  </a:lnTo>
                  <a:lnTo>
                    <a:pt x="20" y="0"/>
                  </a:lnTo>
                  <a:lnTo>
                    <a:pt x="19" y="0"/>
                  </a:lnTo>
                  <a:lnTo>
                    <a:pt x="14" y="0"/>
                  </a:lnTo>
                  <a:lnTo>
                    <a:pt x="8" y="0"/>
                  </a:lnTo>
                  <a:lnTo>
                    <a:pt x="5" y="0"/>
                  </a:lnTo>
                  <a:lnTo>
                    <a:pt x="5" y="5"/>
                  </a:lnTo>
                  <a:lnTo>
                    <a:pt x="0" y="5"/>
                  </a:lnTo>
                  <a:lnTo>
                    <a:pt x="0" y="9"/>
                  </a:lnTo>
                  <a:lnTo>
                    <a:pt x="0" y="14"/>
                  </a:lnTo>
                  <a:lnTo>
                    <a:pt x="0" y="19"/>
                  </a:lnTo>
                  <a:lnTo>
                    <a:pt x="0" y="21"/>
                  </a:lnTo>
                  <a:lnTo>
                    <a:pt x="0" y="26"/>
                  </a:lnTo>
                  <a:lnTo>
                    <a:pt x="0" y="1334"/>
                  </a:lnTo>
                  <a:lnTo>
                    <a:pt x="0" y="1338"/>
                  </a:lnTo>
                  <a:lnTo>
                    <a:pt x="0" y="1343"/>
                  </a:lnTo>
                  <a:lnTo>
                    <a:pt x="0" y="1346"/>
                  </a:lnTo>
                  <a:lnTo>
                    <a:pt x="5" y="1351"/>
                  </a:lnTo>
                  <a:lnTo>
                    <a:pt x="8" y="1351"/>
                  </a:lnTo>
                  <a:lnTo>
                    <a:pt x="14" y="1356"/>
                  </a:lnTo>
                  <a:lnTo>
                    <a:pt x="19" y="1356"/>
                  </a:lnTo>
                  <a:lnTo>
                    <a:pt x="20" y="1356"/>
                  </a:lnTo>
                  <a:lnTo>
                    <a:pt x="25" y="1360"/>
                  </a:lnTo>
                  <a:lnTo>
                    <a:pt x="330" y="136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imes New Roman"/>
              </a:endParaRPr>
            </a:p>
          </p:txBody>
        </p:sp>
        <p:sp>
          <p:nvSpPr>
            <p:cNvPr id="39030" name="Freeform 128"/>
            <p:cNvSpPr>
              <a:spLocks/>
            </p:cNvSpPr>
            <p:nvPr/>
          </p:nvSpPr>
          <p:spPr bwMode="auto">
            <a:xfrm>
              <a:off x="586" y="2283"/>
              <a:ext cx="218" cy="132"/>
            </a:xfrm>
            <a:custGeom>
              <a:avLst/>
              <a:gdLst>
                <a:gd name="T0" fmla="*/ 109 w 340"/>
                <a:gd name="T1" fmla="*/ 0 h 223"/>
                <a:gd name="T2" fmla="*/ 215 w 340"/>
                <a:gd name="T3" fmla="*/ 43 h 223"/>
                <a:gd name="T4" fmla="*/ 218 w 340"/>
                <a:gd name="T5" fmla="*/ 114 h 223"/>
                <a:gd name="T6" fmla="*/ 109 w 340"/>
                <a:gd name="T7" fmla="*/ 132 h 223"/>
                <a:gd name="T8" fmla="*/ 0 w 340"/>
                <a:gd name="T9" fmla="*/ 114 h 223"/>
                <a:gd name="T10" fmla="*/ 6 w 340"/>
                <a:gd name="T11" fmla="*/ 43 h 223"/>
                <a:gd name="T12" fmla="*/ 109 w 340"/>
                <a:gd name="T13" fmla="*/ 0 h 223"/>
                <a:gd name="T14" fmla="*/ 109 w 340"/>
                <a:gd name="T15" fmla="*/ 0 h 223"/>
                <a:gd name="T16" fmla="*/ 0 60000 65536"/>
                <a:gd name="T17" fmla="*/ 0 60000 65536"/>
                <a:gd name="T18" fmla="*/ 0 60000 65536"/>
                <a:gd name="T19" fmla="*/ 0 60000 65536"/>
                <a:gd name="T20" fmla="*/ 0 60000 65536"/>
                <a:gd name="T21" fmla="*/ 0 60000 65536"/>
                <a:gd name="T22" fmla="*/ 0 60000 65536"/>
                <a:gd name="T23" fmla="*/ 0 60000 65536"/>
                <a:gd name="T24" fmla="*/ 0 w 340"/>
                <a:gd name="T25" fmla="*/ 0 h 223"/>
                <a:gd name="T26" fmla="*/ 340 w 340"/>
                <a:gd name="T27" fmla="*/ 223 h 2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0" h="223">
                  <a:moveTo>
                    <a:pt x="170" y="0"/>
                  </a:moveTo>
                  <a:lnTo>
                    <a:pt x="335" y="73"/>
                  </a:lnTo>
                  <a:lnTo>
                    <a:pt x="340" y="192"/>
                  </a:lnTo>
                  <a:lnTo>
                    <a:pt x="170" y="223"/>
                  </a:lnTo>
                  <a:lnTo>
                    <a:pt x="0" y="192"/>
                  </a:lnTo>
                  <a:lnTo>
                    <a:pt x="10" y="73"/>
                  </a:lnTo>
                  <a:lnTo>
                    <a:pt x="1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31" name="Freeform 129"/>
            <p:cNvSpPr>
              <a:spLocks/>
            </p:cNvSpPr>
            <p:nvPr/>
          </p:nvSpPr>
          <p:spPr bwMode="auto">
            <a:xfrm>
              <a:off x="632" y="2348"/>
              <a:ext cx="53" cy="29"/>
            </a:xfrm>
            <a:custGeom>
              <a:avLst/>
              <a:gdLst>
                <a:gd name="T0" fmla="*/ 27 w 84"/>
                <a:gd name="T1" fmla="*/ 0 h 51"/>
                <a:gd name="T2" fmla="*/ 53 w 84"/>
                <a:gd name="T3" fmla="*/ 29 h 51"/>
                <a:gd name="T4" fmla="*/ 44 w 84"/>
                <a:gd name="T5" fmla="*/ 29 h 51"/>
                <a:gd name="T6" fmla="*/ 27 w 84"/>
                <a:gd name="T7" fmla="*/ 11 h 51"/>
                <a:gd name="T8" fmla="*/ 10 w 84"/>
                <a:gd name="T9" fmla="*/ 29 h 51"/>
                <a:gd name="T10" fmla="*/ 0 w 84"/>
                <a:gd name="T11" fmla="*/ 29 h 51"/>
                <a:gd name="T12" fmla="*/ 27 w 84"/>
                <a:gd name="T13" fmla="*/ 0 h 51"/>
                <a:gd name="T14" fmla="*/ 27 w 84"/>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51"/>
                <a:gd name="T26" fmla="*/ 84 w 84"/>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51">
                  <a:moveTo>
                    <a:pt x="43" y="0"/>
                  </a:moveTo>
                  <a:lnTo>
                    <a:pt x="84" y="51"/>
                  </a:lnTo>
                  <a:lnTo>
                    <a:pt x="69" y="51"/>
                  </a:lnTo>
                  <a:lnTo>
                    <a:pt x="43" y="20"/>
                  </a:lnTo>
                  <a:lnTo>
                    <a:pt x="16" y="51"/>
                  </a:lnTo>
                  <a:lnTo>
                    <a:pt x="0" y="51"/>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32" name="Freeform 130"/>
            <p:cNvSpPr>
              <a:spLocks/>
            </p:cNvSpPr>
            <p:nvPr/>
          </p:nvSpPr>
          <p:spPr bwMode="auto">
            <a:xfrm>
              <a:off x="676" y="2348"/>
              <a:ext cx="56" cy="29"/>
            </a:xfrm>
            <a:custGeom>
              <a:avLst/>
              <a:gdLst>
                <a:gd name="T0" fmla="*/ 29 w 88"/>
                <a:gd name="T1" fmla="*/ 0 h 51"/>
                <a:gd name="T2" fmla="*/ 56 w 88"/>
                <a:gd name="T3" fmla="*/ 29 h 51"/>
                <a:gd name="T4" fmla="*/ 45 w 88"/>
                <a:gd name="T5" fmla="*/ 29 h 51"/>
                <a:gd name="T6" fmla="*/ 29 w 88"/>
                <a:gd name="T7" fmla="*/ 11 h 51"/>
                <a:gd name="T8" fmla="*/ 10 w 88"/>
                <a:gd name="T9" fmla="*/ 29 h 51"/>
                <a:gd name="T10" fmla="*/ 0 w 88"/>
                <a:gd name="T11" fmla="*/ 29 h 51"/>
                <a:gd name="T12" fmla="*/ 29 w 88"/>
                <a:gd name="T13" fmla="*/ 0 h 51"/>
                <a:gd name="T14" fmla="*/ 29 w 88"/>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51"/>
                <a:gd name="T26" fmla="*/ 88 w 88"/>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51">
                  <a:moveTo>
                    <a:pt x="46" y="0"/>
                  </a:moveTo>
                  <a:lnTo>
                    <a:pt x="88" y="51"/>
                  </a:lnTo>
                  <a:lnTo>
                    <a:pt x="71" y="51"/>
                  </a:lnTo>
                  <a:lnTo>
                    <a:pt x="46" y="20"/>
                  </a:lnTo>
                  <a:lnTo>
                    <a:pt x="15" y="51"/>
                  </a:lnTo>
                  <a:lnTo>
                    <a:pt x="0" y="51"/>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33" name="Freeform 131"/>
            <p:cNvSpPr>
              <a:spLocks/>
            </p:cNvSpPr>
            <p:nvPr/>
          </p:nvSpPr>
          <p:spPr bwMode="auto">
            <a:xfrm>
              <a:off x="722" y="2348"/>
              <a:ext cx="52" cy="29"/>
            </a:xfrm>
            <a:custGeom>
              <a:avLst/>
              <a:gdLst>
                <a:gd name="T0" fmla="*/ 27 w 83"/>
                <a:gd name="T1" fmla="*/ 0 h 51"/>
                <a:gd name="T2" fmla="*/ 52 w 83"/>
                <a:gd name="T3" fmla="*/ 29 h 51"/>
                <a:gd name="T4" fmla="*/ 43 w 83"/>
                <a:gd name="T5" fmla="*/ 29 h 51"/>
                <a:gd name="T6" fmla="*/ 27 w 83"/>
                <a:gd name="T7" fmla="*/ 11 h 51"/>
                <a:gd name="T8" fmla="*/ 11 w 83"/>
                <a:gd name="T9" fmla="*/ 29 h 51"/>
                <a:gd name="T10" fmla="*/ 0 w 83"/>
                <a:gd name="T11" fmla="*/ 29 h 51"/>
                <a:gd name="T12" fmla="*/ 27 w 83"/>
                <a:gd name="T13" fmla="*/ 0 h 51"/>
                <a:gd name="T14" fmla="*/ 27 w 83"/>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51"/>
                <a:gd name="T26" fmla="*/ 83 w 83"/>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51">
                  <a:moveTo>
                    <a:pt x="43" y="0"/>
                  </a:moveTo>
                  <a:lnTo>
                    <a:pt x="83" y="51"/>
                  </a:lnTo>
                  <a:lnTo>
                    <a:pt x="68" y="51"/>
                  </a:lnTo>
                  <a:lnTo>
                    <a:pt x="43" y="20"/>
                  </a:lnTo>
                  <a:lnTo>
                    <a:pt x="17" y="51"/>
                  </a:lnTo>
                  <a:lnTo>
                    <a:pt x="0" y="51"/>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34" name="Freeform 132"/>
            <p:cNvSpPr>
              <a:spLocks/>
            </p:cNvSpPr>
            <p:nvPr/>
          </p:nvSpPr>
          <p:spPr bwMode="auto">
            <a:xfrm>
              <a:off x="765" y="2348"/>
              <a:ext cx="39" cy="29"/>
            </a:xfrm>
            <a:custGeom>
              <a:avLst/>
              <a:gdLst>
                <a:gd name="T0" fmla="*/ 39 w 61"/>
                <a:gd name="T1" fmla="*/ 26 h 51"/>
                <a:gd name="T2" fmla="*/ 26 w 61"/>
                <a:gd name="T3" fmla="*/ 11 h 51"/>
                <a:gd name="T4" fmla="*/ 10 w 61"/>
                <a:gd name="T5" fmla="*/ 29 h 51"/>
                <a:gd name="T6" fmla="*/ 0 w 61"/>
                <a:gd name="T7" fmla="*/ 29 h 51"/>
                <a:gd name="T8" fmla="*/ 26 w 61"/>
                <a:gd name="T9" fmla="*/ 0 h 51"/>
                <a:gd name="T10" fmla="*/ 36 w 61"/>
                <a:gd name="T11" fmla="*/ 11 h 51"/>
                <a:gd name="T12" fmla="*/ 39 w 61"/>
                <a:gd name="T13" fmla="*/ 26 h 51"/>
                <a:gd name="T14" fmla="*/ 39 w 61"/>
                <a:gd name="T15" fmla="*/ 26 h 51"/>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51"/>
                <a:gd name="T26" fmla="*/ 61 w 61"/>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51">
                  <a:moveTo>
                    <a:pt x="61" y="46"/>
                  </a:moveTo>
                  <a:lnTo>
                    <a:pt x="41" y="20"/>
                  </a:lnTo>
                  <a:lnTo>
                    <a:pt x="15" y="51"/>
                  </a:lnTo>
                  <a:lnTo>
                    <a:pt x="0" y="51"/>
                  </a:lnTo>
                  <a:lnTo>
                    <a:pt x="41" y="0"/>
                  </a:lnTo>
                  <a:lnTo>
                    <a:pt x="56" y="20"/>
                  </a:lnTo>
                  <a:lnTo>
                    <a:pt x="61"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35" name="Line 133"/>
            <p:cNvSpPr>
              <a:spLocks noChangeShapeType="1"/>
            </p:cNvSpPr>
            <p:nvPr/>
          </p:nvSpPr>
          <p:spPr bwMode="auto">
            <a:xfrm>
              <a:off x="592" y="2345"/>
              <a:ext cx="209"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endParaRPr>
            </a:p>
          </p:txBody>
        </p:sp>
        <p:sp>
          <p:nvSpPr>
            <p:cNvPr id="39036" name="Line 134"/>
            <p:cNvSpPr>
              <a:spLocks noChangeShapeType="1"/>
            </p:cNvSpPr>
            <p:nvPr/>
          </p:nvSpPr>
          <p:spPr bwMode="auto">
            <a:xfrm>
              <a:off x="592" y="2333"/>
              <a:ext cx="209"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endParaRPr>
            </a:p>
          </p:txBody>
        </p:sp>
        <p:sp>
          <p:nvSpPr>
            <p:cNvPr id="39037" name="Freeform 135"/>
            <p:cNvSpPr>
              <a:spLocks/>
            </p:cNvSpPr>
            <p:nvPr/>
          </p:nvSpPr>
          <p:spPr bwMode="auto">
            <a:xfrm>
              <a:off x="590" y="2348"/>
              <a:ext cx="51" cy="29"/>
            </a:xfrm>
            <a:custGeom>
              <a:avLst/>
              <a:gdLst>
                <a:gd name="T0" fmla="*/ 26 w 82"/>
                <a:gd name="T1" fmla="*/ 0 h 51"/>
                <a:gd name="T2" fmla="*/ 51 w 82"/>
                <a:gd name="T3" fmla="*/ 29 h 51"/>
                <a:gd name="T4" fmla="*/ 41 w 82"/>
                <a:gd name="T5" fmla="*/ 29 h 51"/>
                <a:gd name="T6" fmla="*/ 26 w 82"/>
                <a:gd name="T7" fmla="*/ 11 h 51"/>
                <a:gd name="T8" fmla="*/ 9 w 82"/>
                <a:gd name="T9" fmla="*/ 29 h 51"/>
                <a:gd name="T10" fmla="*/ 0 w 82"/>
                <a:gd name="T11" fmla="*/ 29 h 51"/>
                <a:gd name="T12" fmla="*/ 26 w 82"/>
                <a:gd name="T13" fmla="*/ 0 h 51"/>
                <a:gd name="T14" fmla="*/ 26 w 82"/>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51"/>
                <a:gd name="T26" fmla="*/ 82 w 82"/>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51">
                  <a:moveTo>
                    <a:pt x="41" y="0"/>
                  </a:moveTo>
                  <a:lnTo>
                    <a:pt x="82" y="51"/>
                  </a:lnTo>
                  <a:lnTo>
                    <a:pt x="66" y="51"/>
                  </a:lnTo>
                  <a:lnTo>
                    <a:pt x="41" y="20"/>
                  </a:lnTo>
                  <a:lnTo>
                    <a:pt x="15" y="51"/>
                  </a:lnTo>
                  <a:lnTo>
                    <a:pt x="0" y="51"/>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38" name="Freeform 136"/>
            <p:cNvSpPr>
              <a:spLocks/>
            </p:cNvSpPr>
            <p:nvPr/>
          </p:nvSpPr>
          <p:spPr bwMode="auto">
            <a:xfrm>
              <a:off x="682" y="2663"/>
              <a:ext cx="26" cy="25"/>
            </a:xfrm>
            <a:custGeom>
              <a:avLst/>
              <a:gdLst>
                <a:gd name="T0" fmla="*/ 13 w 41"/>
                <a:gd name="T1" fmla="*/ 0 h 41"/>
                <a:gd name="T2" fmla="*/ 13 w 41"/>
                <a:gd name="T3" fmla="*/ 0 h 41"/>
                <a:gd name="T4" fmla="*/ 16 w 41"/>
                <a:gd name="T5" fmla="*/ 0 h 41"/>
                <a:gd name="T6" fmla="*/ 18 w 41"/>
                <a:gd name="T7" fmla="*/ 0 h 41"/>
                <a:gd name="T8" fmla="*/ 22 w 41"/>
                <a:gd name="T9" fmla="*/ 3 h 41"/>
                <a:gd name="T10" fmla="*/ 22 w 41"/>
                <a:gd name="T11" fmla="*/ 3 h 41"/>
                <a:gd name="T12" fmla="*/ 23 w 41"/>
                <a:gd name="T13" fmla="*/ 6 h 41"/>
                <a:gd name="T14" fmla="*/ 23 w 41"/>
                <a:gd name="T15" fmla="*/ 9 h 41"/>
                <a:gd name="T16" fmla="*/ 23 w 41"/>
                <a:gd name="T17" fmla="*/ 12 h 41"/>
                <a:gd name="T18" fmla="*/ 23 w 41"/>
                <a:gd name="T19" fmla="*/ 12 h 41"/>
                <a:gd name="T20" fmla="*/ 22 w 41"/>
                <a:gd name="T21" fmla="*/ 15 h 41"/>
                <a:gd name="T22" fmla="*/ 22 w 41"/>
                <a:gd name="T23" fmla="*/ 18 h 41"/>
                <a:gd name="T24" fmla="*/ 18 w 41"/>
                <a:gd name="T25" fmla="*/ 21 h 41"/>
                <a:gd name="T26" fmla="*/ 16 w 41"/>
                <a:gd name="T27" fmla="*/ 21 h 41"/>
                <a:gd name="T28" fmla="*/ 13 w 41"/>
                <a:gd name="T29" fmla="*/ 23 h 41"/>
                <a:gd name="T30" fmla="*/ 13 w 41"/>
                <a:gd name="T31" fmla="*/ 23 h 41"/>
                <a:gd name="T32" fmla="*/ 10 w 41"/>
                <a:gd name="T33" fmla="*/ 23 h 41"/>
                <a:gd name="T34" fmla="*/ 6 w 41"/>
                <a:gd name="T35" fmla="*/ 23 h 41"/>
                <a:gd name="T36" fmla="*/ 3 w 41"/>
                <a:gd name="T37" fmla="*/ 21 h 41"/>
                <a:gd name="T38" fmla="*/ 3 w 41"/>
                <a:gd name="T39" fmla="*/ 21 h 41"/>
                <a:gd name="T40" fmla="*/ 0 w 41"/>
                <a:gd name="T41" fmla="*/ 18 h 41"/>
                <a:gd name="T42" fmla="*/ 0 w 41"/>
                <a:gd name="T43" fmla="*/ 15 h 41"/>
                <a:gd name="T44" fmla="*/ 0 w 41"/>
                <a:gd name="T45" fmla="*/ 12 h 41"/>
                <a:gd name="T46" fmla="*/ 0 w 41"/>
                <a:gd name="T47" fmla="*/ 12 h 41"/>
                <a:gd name="T48" fmla="*/ 0 w 41"/>
                <a:gd name="T49" fmla="*/ 9 h 41"/>
                <a:gd name="T50" fmla="*/ 0 w 41"/>
                <a:gd name="T51" fmla="*/ 6 h 41"/>
                <a:gd name="T52" fmla="*/ 0 w 41"/>
                <a:gd name="T53" fmla="*/ 3 h 41"/>
                <a:gd name="T54" fmla="*/ 0 w 41"/>
                <a:gd name="T55" fmla="*/ 3 h 41"/>
                <a:gd name="T56" fmla="*/ 3 w 41"/>
                <a:gd name="T57" fmla="*/ 0 h 41"/>
                <a:gd name="T58" fmla="*/ 3 w 41"/>
                <a:gd name="T59" fmla="*/ 0 h 41"/>
                <a:gd name="T60" fmla="*/ 6 w 41"/>
                <a:gd name="T61" fmla="*/ 0 h 41"/>
                <a:gd name="T62" fmla="*/ 10 w 41"/>
                <a:gd name="T63" fmla="*/ 0 h 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41"/>
                <a:gd name="T98" fmla="*/ 41 w 41"/>
                <a:gd name="T99" fmla="*/ 41 h 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41">
                  <a:moveTo>
                    <a:pt x="20" y="0"/>
                  </a:moveTo>
                  <a:lnTo>
                    <a:pt x="20" y="0"/>
                  </a:lnTo>
                  <a:lnTo>
                    <a:pt x="25" y="0"/>
                  </a:lnTo>
                  <a:lnTo>
                    <a:pt x="29" y="0"/>
                  </a:lnTo>
                  <a:lnTo>
                    <a:pt x="34" y="5"/>
                  </a:lnTo>
                  <a:lnTo>
                    <a:pt x="37" y="10"/>
                  </a:lnTo>
                  <a:lnTo>
                    <a:pt x="37" y="15"/>
                  </a:lnTo>
                  <a:lnTo>
                    <a:pt x="41" y="20"/>
                  </a:lnTo>
                  <a:lnTo>
                    <a:pt x="37" y="20"/>
                  </a:lnTo>
                  <a:lnTo>
                    <a:pt x="37" y="25"/>
                  </a:lnTo>
                  <a:lnTo>
                    <a:pt x="34" y="25"/>
                  </a:lnTo>
                  <a:lnTo>
                    <a:pt x="34" y="29"/>
                  </a:lnTo>
                  <a:lnTo>
                    <a:pt x="34" y="34"/>
                  </a:lnTo>
                  <a:lnTo>
                    <a:pt x="29" y="34"/>
                  </a:lnTo>
                  <a:lnTo>
                    <a:pt x="25" y="34"/>
                  </a:lnTo>
                  <a:lnTo>
                    <a:pt x="25" y="37"/>
                  </a:lnTo>
                  <a:lnTo>
                    <a:pt x="20" y="37"/>
                  </a:lnTo>
                  <a:lnTo>
                    <a:pt x="20" y="41"/>
                  </a:lnTo>
                  <a:lnTo>
                    <a:pt x="15" y="37"/>
                  </a:lnTo>
                  <a:lnTo>
                    <a:pt x="10" y="37"/>
                  </a:lnTo>
                  <a:lnTo>
                    <a:pt x="5" y="34"/>
                  </a:lnTo>
                  <a:lnTo>
                    <a:pt x="0" y="29"/>
                  </a:lnTo>
                  <a:lnTo>
                    <a:pt x="0" y="25"/>
                  </a:lnTo>
                  <a:lnTo>
                    <a:pt x="0" y="20"/>
                  </a:lnTo>
                  <a:lnTo>
                    <a:pt x="0" y="15"/>
                  </a:lnTo>
                  <a:lnTo>
                    <a:pt x="0" y="10"/>
                  </a:lnTo>
                  <a:lnTo>
                    <a:pt x="0" y="5"/>
                  </a:lnTo>
                  <a:lnTo>
                    <a:pt x="5" y="5"/>
                  </a:lnTo>
                  <a:lnTo>
                    <a:pt x="5" y="0"/>
                  </a:lnTo>
                  <a:lnTo>
                    <a:pt x="10" y="0"/>
                  </a:lnTo>
                  <a:lnTo>
                    <a:pt x="15"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39" name="Freeform 137"/>
            <p:cNvSpPr>
              <a:spLocks/>
            </p:cNvSpPr>
            <p:nvPr/>
          </p:nvSpPr>
          <p:spPr bwMode="auto">
            <a:xfrm>
              <a:off x="655" y="2588"/>
              <a:ext cx="83" cy="75"/>
            </a:xfrm>
            <a:custGeom>
              <a:avLst/>
              <a:gdLst>
                <a:gd name="T0" fmla="*/ 42 w 129"/>
                <a:gd name="T1" fmla="*/ 73 h 130"/>
                <a:gd name="T2" fmla="*/ 50 w 129"/>
                <a:gd name="T3" fmla="*/ 71 h 130"/>
                <a:gd name="T4" fmla="*/ 58 w 129"/>
                <a:gd name="T5" fmla="*/ 68 h 130"/>
                <a:gd name="T6" fmla="*/ 64 w 129"/>
                <a:gd name="T7" fmla="*/ 63 h 130"/>
                <a:gd name="T8" fmla="*/ 70 w 129"/>
                <a:gd name="T9" fmla="*/ 59 h 130"/>
                <a:gd name="T10" fmla="*/ 75 w 129"/>
                <a:gd name="T11" fmla="*/ 53 h 130"/>
                <a:gd name="T12" fmla="*/ 78 w 129"/>
                <a:gd name="T13" fmla="*/ 44 h 130"/>
                <a:gd name="T14" fmla="*/ 81 w 129"/>
                <a:gd name="T15" fmla="*/ 39 h 130"/>
                <a:gd name="T16" fmla="*/ 81 w 129"/>
                <a:gd name="T17" fmla="*/ 29 h 130"/>
                <a:gd name="T18" fmla="*/ 78 w 129"/>
                <a:gd name="T19" fmla="*/ 23 h 130"/>
                <a:gd name="T20" fmla="*/ 75 w 129"/>
                <a:gd name="T21" fmla="*/ 17 h 130"/>
                <a:gd name="T22" fmla="*/ 70 w 129"/>
                <a:gd name="T23" fmla="*/ 11 h 130"/>
                <a:gd name="T24" fmla="*/ 64 w 129"/>
                <a:gd name="T25" fmla="*/ 6 h 130"/>
                <a:gd name="T26" fmla="*/ 58 w 129"/>
                <a:gd name="T27" fmla="*/ 1 h 130"/>
                <a:gd name="T28" fmla="*/ 50 w 129"/>
                <a:gd name="T29" fmla="*/ 0 h 130"/>
                <a:gd name="T30" fmla="*/ 42 w 129"/>
                <a:gd name="T31" fmla="*/ 0 h 130"/>
                <a:gd name="T32" fmla="*/ 33 w 129"/>
                <a:gd name="T33" fmla="*/ 0 h 130"/>
                <a:gd name="T34" fmla="*/ 25 w 129"/>
                <a:gd name="T35" fmla="*/ 0 h 130"/>
                <a:gd name="T36" fmla="*/ 19 w 129"/>
                <a:gd name="T37" fmla="*/ 1 h 130"/>
                <a:gd name="T38" fmla="*/ 12 w 129"/>
                <a:gd name="T39" fmla="*/ 6 h 130"/>
                <a:gd name="T40" fmla="*/ 6 w 129"/>
                <a:gd name="T41" fmla="*/ 11 h 130"/>
                <a:gd name="T42" fmla="*/ 1 w 129"/>
                <a:gd name="T43" fmla="*/ 17 h 130"/>
                <a:gd name="T44" fmla="*/ 0 w 129"/>
                <a:gd name="T45" fmla="*/ 23 h 130"/>
                <a:gd name="T46" fmla="*/ 0 w 129"/>
                <a:gd name="T47" fmla="*/ 29 h 130"/>
                <a:gd name="T48" fmla="*/ 0 w 129"/>
                <a:gd name="T49" fmla="*/ 39 h 130"/>
                <a:gd name="T50" fmla="*/ 0 w 129"/>
                <a:gd name="T51" fmla="*/ 44 h 130"/>
                <a:gd name="T52" fmla="*/ 1 w 129"/>
                <a:gd name="T53" fmla="*/ 53 h 130"/>
                <a:gd name="T54" fmla="*/ 6 w 129"/>
                <a:gd name="T55" fmla="*/ 59 h 130"/>
                <a:gd name="T56" fmla="*/ 12 w 129"/>
                <a:gd name="T57" fmla="*/ 63 h 130"/>
                <a:gd name="T58" fmla="*/ 19 w 129"/>
                <a:gd name="T59" fmla="*/ 68 h 130"/>
                <a:gd name="T60" fmla="*/ 25 w 129"/>
                <a:gd name="T61" fmla="*/ 71 h 130"/>
                <a:gd name="T62" fmla="*/ 33 w 129"/>
                <a:gd name="T63" fmla="*/ 73 h 1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9"/>
                <a:gd name="T97" fmla="*/ 0 h 130"/>
                <a:gd name="T98" fmla="*/ 129 w 129"/>
                <a:gd name="T99" fmla="*/ 130 h 1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9" h="130">
                  <a:moveTo>
                    <a:pt x="61" y="130"/>
                  </a:moveTo>
                  <a:lnTo>
                    <a:pt x="66" y="126"/>
                  </a:lnTo>
                  <a:lnTo>
                    <a:pt x="71" y="126"/>
                  </a:lnTo>
                  <a:lnTo>
                    <a:pt x="77" y="123"/>
                  </a:lnTo>
                  <a:lnTo>
                    <a:pt x="85" y="123"/>
                  </a:lnTo>
                  <a:lnTo>
                    <a:pt x="90" y="118"/>
                  </a:lnTo>
                  <a:lnTo>
                    <a:pt x="95" y="114"/>
                  </a:lnTo>
                  <a:lnTo>
                    <a:pt x="100" y="109"/>
                  </a:lnTo>
                  <a:lnTo>
                    <a:pt x="107" y="109"/>
                  </a:lnTo>
                  <a:lnTo>
                    <a:pt x="109" y="103"/>
                  </a:lnTo>
                  <a:lnTo>
                    <a:pt x="114" y="97"/>
                  </a:lnTo>
                  <a:lnTo>
                    <a:pt x="117" y="92"/>
                  </a:lnTo>
                  <a:lnTo>
                    <a:pt x="122" y="87"/>
                  </a:lnTo>
                  <a:lnTo>
                    <a:pt x="122" y="77"/>
                  </a:lnTo>
                  <a:lnTo>
                    <a:pt x="126" y="72"/>
                  </a:lnTo>
                  <a:lnTo>
                    <a:pt x="126" y="67"/>
                  </a:lnTo>
                  <a:lnTo>
                    <a:pt x="129" y="62"/>
                  </a:lnTo>
                  <a:lnTo>
                    <a:pt x="126" y="51"/>
                  </a:lnTo>
                  <a:lnTo>
                    <a:pt x="126" y="46"/>
                  </a:lnTo>
                  <a:lnTo>
                    <a:pt x="122" y="40"/>
                  </a:lnTo>
                  <a:lnTo>
                    <a:pt x="122" y="34"/>
                  </a:lnTo>
                  <a:lnTo>
                    <a:pt x="117" y="29"/>
                  </a:lnTo>
                  <a:lnTo>
                    <a:pt x="114" y="24"/>
                  </a:lnTo>
                  <a:lnTo>
                    <a:pt x="109" y="19"/>
                  </a:lnTo>
                  <a:lnTo>
                    <a:pt x="107" y="16"/>
                  </a:lnTo>
                  <a:lnTo>
                    <a:pt x="100" y="11"/>
                  </a:lnTo>
                  <a:lnTo>
                    <a:pt x="95" y="7"/>
                  </a:lnTo>
                  <a:lnTo>
                    <a:pt x="90" y="2"/>
                  </a:lnTo>
                  <a:lnTo>
                    <a:pt x="85" y="2"/>
                  </a:lnTo>
                  <a:lnTo>
                    <a:pt x="77" y="0"/>
                  </a:lnTo>
                  <a:lnTo>
                    <a:pt x="71" y="0"/>
                  </a:lnTo>
                  <a:lnTo>
                    <a:pt x="66" y="0"/>
                  </a:lnTo>
                  <a:lnTo>
                    <a:pt x="61" y="0"/>
                  </a:lnTo>
                  <a:lnTo>
                    <a:pt x="51" y="0"/>
                  </a:lnTo>
                  <a:lnTo>
                    <a:pt x="46" y="0"/>
                  </a:lnTo>
                  <a:lnTo>
                    <a:pt x="39" y="0"/>
                  </a:lnTo>
                  <a:lnTo>
                    <a:pt x="34" y="2"/>
                  </a:lnTo>
                  <a:lnTo>
                    <a:pt x="29" y="2"/>
                  </a:lnTo>
                  <a:lnTo>
                    <a:pt x="24" y="7"/>
                  </a:lnTo>
                  <a:lnTo>
                    <a:pt x="19" y="11"/>
                  </a:lnTo>
                  <a:lnTo>
                    <a:pt x="15" y="16"/>
                  </a:lnTo>
                  <a:lnTo>
                    <a:pt x="10" y="19"/>
                  </a:lnTo>
                  <a:lnTo>
                    <a:pt x="7" y="24"/>
                  </a:lnTo>
                  <a:lnTo>
                    <a:pt x="2" y="29"/>
                  </a:lnTo>
                  <a:lnTo>
                    <a:pt x="2" y="34"/>
                  </a:lnTo>
                  <a:lnTo>
                    <a:pt x="0" y="40"/>
                  </a:lnTo>
                  <a:lnTo>
                    <a:pt x="0" y="46"/>
                  </a:lnTo>
                  <a:lnTo>
                    <a:pt x="0" y="51"/>
                  </a:lnTo>
                  <a:lnTo>
                    <a:pt x="0" y="62"/>
                  </a:lnTo>
                  <a:lnTo>
                    <a:pt x="0" y="67"/>
                  </a:lnTo>
                  <a:lnTo>
                    <a:pt x="0" y="72"/>
                  </a:lnTo>
                  <a:lnTo>
                    <a:pt x="0" y="77"/>
                  </a:lnTo>
                  <a:lnTo>
                    <a:pt x="2" y="87"/>
                  </a:lnTo>
                  <a:lnTo>
                    <a:pt x="2" y="92"/>
                  </a:lnTo>
                  <a:lnTo>
                    <a:pt x="7" y="97"/>
                  </a:lnTo>
                  <a:lnTo>
                    <a:pt x="10" y="103"/>
                  </a:lnTo>
                  <a:lnTo>
                    <a:pt x="15" y="109"/>
                  </a:lnTo>
                  <a:lnTo>
                    <a:pt x="19" y="109"/>
                  </a:lnTo>
                  <a:lnTo>
                    <a:pt x="24" y="114"/>
                  </a:lnTo>
                  <a:lnTo>
                    <a:pt x="29" y="118"/>
                  </a:lnTo>
                  <a:lnTo>
                    <a:pt x="34" y="123"/>
                  </a:lnTo>
                  <a:lnTo>
                    <a:pt x="39" y="123"/>
                  </a:lnTo>
                  <a:lnTo>
                    <a:pt x="46" y="126"/>
                  </a:lnTo>
                  <a:lnTo>
                    <a:pt x="51" y="126"/>
                  </a:lnTo>
                  <a:lnTo>
                    <a:pt x="61"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40" name="Freeform 138"/>
            <p:cNvSpPr>
              <a:spLocks/>
            </p:cNvSpPr>
            <p:nvPr/>
          </p:nvSpPr>
          <p:spPr bwMode="auto">
            <a:xfrm>
              <a:off x="653" y="2394"/>
              <a:ext cx="89" cy="33"/>
            </a:xfrm>
            <a:custGeom>
              <a:avLst/>
              <a:gdLst>
                <a:gd name="T0" fmla="*/ 45 w 139"/>
                <a:gd name="T1" fmla="*/ 31 h 56"/>
                <a:gd name="T2" fmla="*/ 53 w 139"/>
                <a:gd name="T3" fmla="*/ 31 h 56"/>
                <a:gd name="T4" fmla="*/ 63 w 139"/>
                <a:gd name="T5" fmla="*/ 28 h 56"/>
                <a:gd name="T6" fmla="*/ 70 w 139"/>
                <a:gd name="T7" fmla="*/ 28 h 56"/>
                <a:gd name="T8" fmla="*/ 76 w 139"/>
                <a:gd name="T9" fmla="*/ 25 h 56"/>
                <a:gd name="T10" fmla="*/ 81 w 139"/>
                <a:gd name="T11" fmla="*/ 23 h 56"/>
                <a:gd name="T12" fmla="*/ 85 w 139"/>
                <a:gd name="T13" fmla="*/ 20 h 56"/>
                <a:gd name="T14" fmla="*/ 87 w 139"/>
                <a:gd name="T15" fmla="*/ 18 h 56"/>
                <a:gd name="T16" fmla="*/ 87 w 139"/>
                <a:gd name="T17" fmla="*/ 15 h 56"/>
                <a:gd name="T18" fmla="*/ 85 w 139"/>
                <a:gd name="T19" fmla="*/ 10 h 56"/>
                <a:gd name="T20" fmla="*/ 81 w 139"/>
                <a:gd name="T21" fmla="*/ 7 h 56"/>
                <a:gd name="T22" fmla="*/ 76 w 139"/>
                <a:gd name="T23" fmla="*/ 5 h 56"/>
                <a:gd name="T24" fmla="*/ 70 w 139"/>
                <a:gd name="T25" fmla="*/ 2 h 56"/>
                <a:gd name="T26" fmla="*/ 63 w 139"/>
                <a:gd name="T27" fmla="*/ 1 h 56"/>
                <a:gd name="T28" fmla="*/ 53 w 139"/>
                <a:gd name="T29" fmla="*/ 0 h 56"/>
                <a:gd name="T30" fmla="*/ 45 w 139"/>
                <a:gd name="T31" fmla="*/ 0 h 56"/>
                <a:gd name="T32" fmla="*/ 36 w 139"/>
                <a:gd name="T33" fmla="*/ 0 h 56"/>
                <a:gd name="T34" fmla="*/ 28 w 139"/>
                <a:gd name="T35" fmla="*/ 0 h 56"/>
                <a:gd name="T36" fmla="*/ 20 w 139"/>
                <a:gd name="T37" fmla="*/ 1 h 56"/>
                <a:gd name="T38" fmla="*/ 14 w 139"/>
                <a:gd name="T39" fmla="*/ 2 h 56"/>
                <a:gd name="T40" fmla="*/ 8 w 139"/>
                <a:gd name="T41" fmla="*/ 5 h 56"/>
                <a:gd name="T42" fmla="*/ 2 w 139"/>
                <a:gd name="T43" fmla="*/ 7 h 56"/>
                <a:gd name="T44" fmla="*/ 0 w 139"/>
                <a:gd name="T45" fmla="*/ 10 h 56"/>
                <a:gd name="T46" fmla="*/ 0 w 139"/>
                <a:gd name="T47" fmla="*/ 15 h 56"/>
                <a:gd name="T48" fmla="*/ 0 w 139"/>
                <a:gd name="T49" fmla="*/ 18 h 56"/>
                <a:gd name="T50" fmla="*/ 0 w 139"/>
                <a:gd name="T51" fmla="*/ 20 h 56"/>
                <a:gd name="T52" fmla="*/ 2 w 139"/>
                <a:gd name="T53" fmla="*/ 23 h 56"/>
                <a:gd name="T54" fmla="*/ 8 w 139"/>
                <a:gd name="T55" fmla="*/ 25 h 56"/>
                <a:gd name="T56" fmla="*/ 14 w 139"/>
                <a:gd name="T57" fmla="*/ 28 h 56"/>
                <a:gd name="T58" fmla="*/ 20 w 139"/>
                <a:gd name="T59" fmla="*/ 28 h 56"/>
                <a:gd name="T60" fmla="*/ 28 w 139"/>
                <a:gd name="T61" fmla="*/ 31 h 56"/>
                <a:gd name="T62" fmla="*/ 36 w 139"/>
                <a:gd name="T63" fmla="*/ 31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9"/>
                <a:gd name="T97" fmla="*/ 0 h 56"/>
                <a:gd name="T98" fmla="*/ 139 w 139"/>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9" h="56">
                  <a:moveTo>
                    <a:pt x="66" y="56"/>
                  </a:moveTo>
                  <a:lnTo>
                    <a:pt x="71" y="53"/>
                  </a:lnTo>
                  <a:lnTo>
                    <a:pt x="78" y="53"/>
                  </a:lnTo>
                  <a:lnTo>
                    <a:pt x="83" y="53"/>
                  </a:lnTo>
                  <a:lnTo>
                    <a:pt x="93" y="53"/>
                  </a:lnTo>
                  <a:lnTo>
                    <a:pt x="99" y="48"/>
                  </a:lnTo>
                  <a:lnTo>
                    <a:pt x="104" y="48"/>
                  </a:lnTo>
                  <a:lnTo>
                    <a:pt x="109" y="48"/>
                  </a:lnTo>
                  <a:lnTo>
                    <a:pt x="117" y="48"/>
                  </a:lnTo>
                  <a:lnTo>
                    <a:pt x="119" y="43"/>
                  </a:lnTo>
                  <a:lnTo>
                    <a:pt x="124" y="43"/>
                  </a:lnTo>
                  <a:lnTo>
                    <a:pt x="127" y="39"/>
                  </a:lnTo>
                  <a:lnTo>
                    <a:pt x="133" y="39"/>
                  </a:lnTo>
                  <a:lnTo>
                    <a:pt x="133" y="34"/>
                  </a:lnTo>
                  <a:lnTo>
                    <a:pt x="136" y="34"/>
                  </a:lnTo>
                  <a:lnTo>
                    <a:pt x="136" y="31"/>
                  </a:lnTo>
                  <a:lnTo>
                    <a:pt x="139" y="31"/>
                  </a:lnTo>
                  <a:lnTo>
                    <a:pt x="136" y="26"/>
                  </a:lnTo>
                  <a:lnTo>
                    <a:pt x="136" y="22"/>
                  </a:lnTo>
                  <a:lnTo>
                    <a:pt x="133" y="17"/>
                  </a:lnTo>
                  <a:lnTo>
                    <a:pt x="127" y="12"/>
                  </a:lnTo>
                  <a:lnTo>
                    <a:pt x="124" y="12"/>
                  </a:lnTo>
                  <a:lnTo>
                    <a:pt x="119" y="9"/>
                  </a:lnTo>
                  <a:lnTo>
                    <a:pt x="117" y="9"/>
                  </a:lnTo>
                  <a:lnTo>
                    <a:pt x="109" y="4"/>
                  </a:lnTo>
                  <a:lnTo>
                    <a:pt x="104" y="4"/>
                  </a:lnTo>
                  <a:lnTo>
                    <a:pt x="99" y="2"/>
                  </a:lnTo>
                  <a:lnTo>
                    <a:pt x="93" y="2"/>
                  </a:lnTo>
                  <a:lnTo>
                    <a:pt x="83" y="0"/>
                  </a:lnTo>
                  <a:lnTo>
                    <a:pt x="78" y="0"/>
                  </a:lnTo>
                  <a:lnTo>
                    <a:pt x="71" y="0"/>
                  </a:lnTo>
                  <a:lnTo>
                    <a:pt x="66" y="0"/>
                  </a:lnTo>
                  <a:lnTo>
                    <a:pt x="56" y="0"/>
                  </a:lnTo>
                  <a:lnTo>
                    <a:pt x="51" y="0"/>
                  </a:lnTo>
                  <a:lnTo>
                    <a:pt x="44" y="0"/>
                  </a:lnTo>
                  <a:lnTo>
                    <a:pt x="39" y="2"/>
                  </a:lnTo>
                  <a:lnTo>
                    <a:pt x="32" y="2"/>
                  </a:lnTo>
                  <a:lnTo>
                    <a:pt x="27" y="4"/>
                  </a:lnTo>
                  <a:lnTo>
                    <a:pt x="22" y="4"/>
                  </a:lnTo>
                  <a:lnTo>
                    <a:pt x="19" y="9"/>
                  </a:lnTo>
                  <a:lnTo>
                    <a:pt x="13" y="9"/>
                  </a:lnTo>
                  <a:lnTo>
                    <a:pt x="8" y="12"/>
                  </a:lnTo>
                  <a:lnTo>
                    <a:pt x="3" y="12"/>
                  </a:lnTo>
                  <a:lnTo>
                    <a:pt x="3" y="17"/>
                  </a:lnTo>
                  <a:lnTo>
                    <a:pt x="0" y="17"/>
                  </a:lnTo>
                  <a:lnTo>
                    <a:pt x="0" y="22"/>
                  </a:lnTo>
                  <a:lnTo>
                    <a:pt x="0" y="26"/>
                  </a:lnTo>
                  <a:lnTo>
                    <a:pt x="0" y="31"/>
                  </a:lnTo>
                  <a:lnTo>
                    <a:pt x="0" y="34"/>
                  </a:lnTo>
                  <a:lnTo>
                    <a:pt x="3" y="39"/>
                  </a:lnTo>
                  <a:lnTo>
                    <a:pt x="8" y="43"/>
                  </a:lnTo>
                  <a:lnTo>
                    <a:pt x="13" y="43"/>
                  </a:lnTo>
                  <a:lnTo>
                    <a:pt x="19" y="48"/>
                  </a:lnTo>
                  <a:lnTo>
                    <a:pt x="22" y="48"/>
                  </a:lnTo>
                  <a:lnTo>
                    <a:pt x="27" y="48"/>
                  </a:lnTo>
                  <a:lnTo>
                    <a:pt x="32" y="48"/>
                  </a:lnTo>
                  <a:lnTo>
                    <a:pt x="39" y="53"/>
                  </a:lnTo>
                  <a:lnTo>
                    <a:pt x="44" y="53"/>
                  </a:lnTo>
                  <a:lnTo>
                    <a:pt x="51" y="53"/>
                  </a:lnTo>
                  <a:lnTo>
                    <a:pt x="56" y="53"/>
                  </a:lnTo>
                  <a:lnTo>
                    <a:pt x="6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41" name="Freeform 139"/>
            <p:cNvSpPr>
              <a:spLocks/>
            </p:cNvSpPr>
            <p:nvPr/>
          </p:nvSpPr>
          <p:spPr bwMode="auto">
            <a:xfrm>
              <a:off x="603" y="2299"/>
              <a:ext cx="69" cy="30"/>
            </a:xfrm>
            <a:custGeom>
              <a:avLst/>
              <a:gdLst>
                <a:gd name="T0" fmla="*/ 0 w 108"/>
                <a:gd name="T1" fmla="*/ 27 h 52"/>
                <a:gd name="T2" fmla="*/ 69 w 108"/>
                <a:gd name="T3" fmla="*/ 0 h 52"/>
                <a:gd name="T4" fmla="*/ 69 w 108"/>
                <a:gd name="T5" fmla="*/ 6 h 52"/>
                <a:gd name="T6" fmla="*/ 0 w 108"/>
                <a:gd name="T7" fmla="*/ 30 h 52"/>
                <a:gd name="T8" fmla="*/ 0 w 108"/>
                <a:gd name="T9" fmla="*/ 27 h 52"/>
                <a:gd name="T10" fmla="*/ 0 w 108"/>
                <a:gd name="T11" fmla="*/ 27 h 52"/>
                <a:gd name="T12" fmla="*/ 0 60000 65536"/>
                <a:gd name="T13" fmla="*/ 0 60000 65536"/>
                <a:gd name="T14" fmla="*/ 0 60000 65536"/>
                <a:gd name="T15" fmla="*/ 0 60000 65536"/>
                <a:gd name="T16" fmla="*/ 0 60000 65536"/>
                <a:gd name="T17" fmla="*/ 0 60000 65536"/>
                <a:gd name="T18" fmla="*/ 0 w 108"/>
                <a:gd name="T19" fmla="*/ 0 h 52"/>
                <a:gd name="T20" fmla="*/ 108 w 108"/>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08" h="52">
                  <a:moveTo>
                    <a:pt x="0" y="47"/>
                  </a:moveTo>
                  <a:lnTo>
                    <a:pt x="108" y="0"/>
                  </a:lnTo>
                  <a:lnTo>
                    <a:pt x="108" y="10"/>
                  </a:lnTo>
                  <a:lnTo>
                    <a:pt x="0" y="52"/>
                  </a:lnTo>
                  <a:lnTo>
                    <a:pt x="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42" name="Freeform 140"/>
            <p:cNvSpPr>
              <a:spLocks/>
            </p:cNvSpPr>
            <p:nvPr/>
          </p:nvSpPr>
          <p:spPr bwMode="auto">
            <a:xfrm>
              <a:off x="663" y="2576"/>
              <a:ext cx="9" cy="8"/>
            </a:xfrm>
            <a:custGeom>
              <a:avLst/>
              <a:gdLst>
                <a:gd name="T0" fmla="*/ 3 w 15"/>
                <a:gd name="T1" fmla="*/ 6 h 15"/>
                <a:gd name="T2" fmla="*/ 3 w 15"/>
                <a:gd name="T3" fmla="*/ 6 h 15"/>
                <a:gd name="T4" fmla="*/ 3 w 15"/>
                <a:gd name="T5" fmla="*/ 5 h 15"/>
                <a:gd name="T6" fmla="*/ 3 w 15"/>
                <a:gd name="T7" fmla="*/ 5 h 15"/>
                <a:gd name="T8" fmla="*/ 6 w 15"/>
                <a:gd name="T9" fmla="*/ 3 h 15"/>
                <a:gd name="T10" fmla="*/ 6 w 15"/>
                <a:gd name="T11" fmla="*/ 3 h 15"/>
                <a:gd name="T12" fmla="*/ 7 w 15"/>
                <a:gd name="T13" fmla="*/ 3 h 15"/>
                <a:gd name="T14" fmla="*/ 7 w 15"/>
                <a:gd name="T15" fmla="*/ 3 h 15"/>
                <a:gd name="T16" fmla="*/ 7 w 15"/>
                <a:gd name="T17" fmla="*/ 0 h 15"/>
                <a:gd name="T18" fmla="*/ 7 w 15"/>
                <a:gd name="T19" fmla="*/ 0 h 15"/>
                <a:gd name="T20" fmla="*/ 6 w 15"/>
                <a:gd name="T21" fmla="*/ 0 h 15"/>
                <a:gd name="T22" fmla="*/ 6 w 15"/>
                <a:gd name="T23" fmla="*/ 0 h 15"/>
                <a:gd name="T24" fmla="*/ 3 w 15"/>
                <a:gd name="T25" fmla="*/ 0 h 15"/>
                <a:gd name="T26" fmla="*/ 3 w 15"/>
                <a:gd name="T27" fmla="*/ 0 h 15"/>
                <a:gd name="T28" fmla="*/ 3 w 15"/>
                <a:gd name="T29" fmla="*/ 0 h 15"/>
                <a:gd name="T30" fmla="*/ 3 w 15"/>
                <a:gd name="T31" fmla="*/ 0 h 15"/>
                <a:gd name="T32" fmla="*/ 0 w 15"/>
                <a:gd name="T33" fmla="*/ 0 h 15"/>
                <a:gd name="T34" fmla="*/ 0 w 15"/>
                <a:gd name="T35" fmla="*/ 0 h 15"/>
                <a:gd name="T36" fmla="*/ 0 w 15"/>
                <a:gd name="T37" fmla="*/ 0 h 15"/>
                <a:gd name="T38" fmla="*/ 0 w 15"/>
                <a:gd name="T39" fmla="*/ 0 h 15"/>
                <a:gd name="T40" fmla="*/ 0 w 15"/>
                <a:gd name="T41" fmla="*/ 0 h 15"/>
                <a:gd name="T42" fmla="*/ 0 w 15"/>
                <a:gd name="T43" fmla="*/ 0 h 15"/>
                <a:gd name="T44" fmla="*/ 0 w 15"/>
                <a:gd name="T45" fmla="*/ 0 h 15"/>
                <a:gd name="T46" fmla="*/ 0 w 15"/>
                <a:gd name="T47" fmla="*/ 0 h 15"/>
                <a:gd name="T48" fmla="*/ 0 w 15"/>
                <a:gd name="T49" fmla="*/ 3 h 15"/>
                <a:gd name="T50" fmla="*/ 0 w 15"/>
                <a:gd name="T51" fmla="*/ 3 h 15"/>
                <a:gd name="T52" fmla="*/ 0 w 15"/>
                <a:gd name="T53" fmla="*/ 3 h 15"/>
                <a:gd name="T54" fmla="*/ 0 w 15"/>
                <a:gd name="T55" fmla="*/ 3 h 15"/>
                <a:gd name="T56" fmla="*/ 0 w 15"/>
                <a:gd name="T57" fmla="*/ 5 h 15"/>
                <a:gd name="T58" fmla="*/ 0 w 15"/>
                <a:gd name="T59" fmla="*/ 5 h 15"/>
                <a:gd name="T60" fmla="*/ 0 w 15"/>
                <a:gd name="T61" fmla="*/ 6 h 15"/>
                <a:gd name="T62" fmla="*/ 0 w 15"/>
                <a:gd name="T63" fmla="*/ 6 h 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
                <a:gd name="T97" fmla="*/ 0 h 15"/>
                <a:gd name="T98" fmla="*/ 15 w 15"/>
                <a:gd name="T99" fmla="*/ 15 h 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 h="15">
                  <a:moveTo>
                    <a:pt x="5" y="15"/>
                  </a:moveTo>
                  <a:lnTo>
                    <a:pt x="5" y="12"/>
                  </a:lnTo>
                  <a:lnTo>
                    <a:pt x="5" y="10"/>
                  </a:lnTo>
                  <a:lnTo>
                    <a:pt x="10" y="10"/>
                  </a:lnTo>
                  <a:lnTo>
                    <a:pt x="10" y="5"/>
                  </a:lnTo>
                  <a:lnTo>
                    <a:pt x="12" y="5"/>
                  </a:lnTo>
                  <a:lnTo>
                    <a:pt x="15" y="5"/>
                  </a:lnTo>
                  <a:lnTo>
                    <a:pt x="12" y="0"/>
                  </a:lnTo>
                  <a:lnTo>
                    <a:pt x="10" y="0"/>
                  </a:lnTo>
                  <a:lnTo>
                    <a:pt x="5" y="0"/>
                  </a:lnTo>
                  <a:lnTo>
                    <a:pt x="0" y="0"/>
                  </a:lnTo>
                  <a:lnTo>
                    <a:pt x="0" y="5"/>
                  </a:lnTo>
                  <a:lnTo>
                    <a:pt x="0" y="10"/>
                  </a:lnTo>
                  <a:lnTo>
                    <a:pt x="0" y="12"/>
                  </a:lnTo>
                  <a:lnTo>
                    <a:pt x="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43" name="Freeform 141"/>
            <p:cNvSpPr>
              <a:spLocks/>
            </p:cNvSpPr>
            <p:nvPr/>
          </p:nvSpPr>
          <p:spPr bwMode="auto">
            <a:xfrm>
              <a:off x="665" y="2602"/>
              <a:ext cx="20" cy="15"/>
            </a:xfrm>
            <a:custGeom>
              <a:avLst/>
              <a:gdLst>
                <a:gd name="T0" fmla="*/ 10 w 31"/>
                <a:gd name="T1" fmla="*/ 13 h 25"/>
                <a:gd name="T2" fmla="*/ 10 w 31"/>
                <a:gd name="T3" fmla="*/ 13 h 25"/>
                <a:gd name="T4" fmla="*/ 14 w 31"/>
                <a:gd name="T5" fmla="*/ 11 h 25"/>
                <a:gd name="T6" fmla="*/ 14 w 31"/>
                <a:gd name="T7" fmla="*/ 11 h 25"/>
                <a:gd name="T8" fmla="*/ 17 w 31"/>
                <a:gd name="T9" fmla="*/ 8 h 25"/>
                <a:gd name="T10" fmla="*/ 17 w 31"/>
                <a:gd name="T11" fmla="*/ 8 h 25"/>
                <a:gd name="T12" fmla="*/ 17 w 31"/>
                <a:gd name="T13" fmla="*/ 6 h 25"/>
                <a:gd name="T14" fmla="*/ 17 w 31"/>
                <a:gd name="T15" fmla="*/ 6 h 25"/>
                <a:gd name="T16" fmla="*/ 17 w 31"/>
                <a:gd name="T17" fmla="*/ 3 h 25"/>
                <a:gd name="T18" fmla="*/ 17 w 31"/>
                <a:gd name="T19" fmla="*/ 3 h 25"/>
                <a:gd name="T20" fmla="*/ 17 w 31"/>
                <a:gd name="T21" fmla="*/ 1 h 25"/>
                <a:gd name="T22" fmla="*/ 17 w 31"/>
                <a:gd name="T23" fmla="*/ 1 h 25"/>
                <a:gd name="T24" fmla="*/ 14 w 31"/>
                <a:gd name="T25" fmla="*/ 0 h 25"/>
                <a:gd name="T26" fmla="*/ 14 w 31"/>
                <a:gd name="T27" fmla="*/ 0 h 25"/>
                <a:gd name="T28" fmla="*/ 10 w 31"/>
                <a:gd name="T29" fmla="*/ 0 h 25"/>
                <a:gd name="T30" fmla="*/ 10 w 31"/>
                <a:gd name="T31" fmla="*/ 0 h 25"/>
                <a:gd name="T32" fmla="*/ 6 w 31"/>
                <a:gd name="T33" fmla="*/ 0 h 25"/>
                <a:gd name="T34" fmla="*/ 5 w 31"/>
                <a:gd name="T35" fmla="*/ 0 h 25"/>
                <a:gd name="T36" fmla="*/ 1 w 31"/>
                <a:gd name="T37" fmla="*/ 0 h 25"/>
                <a:gd name="T38" fmla="*/ 1 w 31"/>
                <a:gd name="T39" fmla="*/ 0 h 25"/>
                <a:gd name="T40" fmla="*/ 0 w 31"/>
                <a:gd name="T41" fmla="*/ 1 h 25"/>
                <a:gd name="T42" fmla="*/ 0 w 31"/>
                <a:gd name="T43" fmla="*/ 1 h 25"/>
                <a:gd name="T44" fmla="*/ 0 w 31"/>
                <a:gd name="T45" fmla="*/ 3 h 25"/>
                <a:gd name="T46" fmla="*/ 0 w 31"/>
                <a:gd name="T47" fmla="*/ 3 h 25"/>
                <a:gd name="T48" fmla="*/ 0 w 31"/>
                <a:gd name="T49" fmla="*/ 6 h 25"/>
                <a:gd name="T50" fmla="*/ 0 w 31"/>
                <a:gd name="T51" fmla="*/ 6 h 25"/>
                <a:gd name="T52" fmla="*/ 0 w 31"/>
                <a:gd name="T53" fmla="*/ 8 h 25"/>
                <a:gd name="T54" fmla="*/ 0 w 31"/>
                <a:gd name="T55" fmla="*/ 8 h 25"/>
                <a:gd name="T56" fmla="*/ 1 w 31"/>
                <a:gd name="T57" fmla="*/ 11 h 25"/>
                <a:gd name="T58" fmla="*/ 1 w 31"/>
                <a:gd name="T59" fmla="*/ 11 h 25"/>
                <a:gd name="T60" fmla="*/ 5 w 31"/>
                <a:gd name="T61" fmla="*/ 13 h 25"/>
                <a:gd name="T62" fmla="*/ 6 w 31"/>
                <a:gd name="T63" fmla="*/ 13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25"/>
                <a:gd name="T98" fmla="*/ 31 w 31"/>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25">
                  <a:moveTo>
                    <a:pt x="16" y="25"/>
                  </a:moveTo>
                  <a:lnTo>
                    <a:pt x="16" y="22"/>
                  </a:lnTo>
                  <a:lnTo>
                    <a:pt x="21" y="22"/>
                  </a:lnTo>
                  <a:lnTo>
                    <a:pt x="21" y="19"/>
                  </a:lnTo>
                  <a:lnTo>
                    <a:pt x="26" y="19"/>
                  </a:lnTo>
                  <a:lnTo>
                    <a:pt x="26" y="14"/>
                  </a:lnTo>
                  <a:lnTo>
                    <a:pt x="27" y="14"/>
                  </a:lnTo>
                  <a:lnTo>
                    <a:pt x="27" y="10"/>
                  </a:lnTo>
                  <a:lnTo>
                    <a:pt x="31" y="10"/>
                  </a:lnTo>
                  <a:lnTo>
                    <a:pt x="27" y="5"/>
                  </a:lnTo>
                  <a:lnTo>
                    <a:pt x="26" y="2"/>
                  </a:lnTo>
                  <a:lnTo>
                    <a:pt x="21" y="0"/>
                  </a:lnTo>
                  <a:lnTo>
                    <a:pt x="16" y="0"/>
                  </a:lnTo>
                  <a:lnTo>
                    <a:pt x="10" y="0"/>
                  </a:lnTo>
                  <a:lnTo>
                    <a:pt x="7" y="0"/>
                  </a:lnTo>
                  <a:lnTo>
                    <a:pt x="2" y="0"/>
                  </a:lnTo>
                  <a:lnTo>
                    <a:pt x="2" y="2"/>
                  </a:lnTo>
                  <a:lnTo>
                    <a:pt x="0" y="2"/>
                  </a:lnTo>
                  <a:lnTo>
                    <a:pt x="0" y="5"/>
                  </a:lnTo>
                  <a:lnTo>
                    <a:pt x="0" y="10"/>
                  </a:lnTo>
                  <a:lnTo>
                    <a:pt x="0" y="14"/>
                  </a:lnTo>
                  <a:lnTo>
                    <a:pt x="2" y="19"/>
                  </a:lnTo>
                  <a:lnTo>
                    <a:pt x="7" y="22"/>
                  </a:lnTo>
                  <a:lnTo>
                    <a:pt x="10" y="22"/>
                  </a:lnTo>
                  <a:lnTo>
                    <a:pt x="16"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44" name="Freeform 142"/>
            <p:cNvSpPr>
              <a:spLocks/>
            </p:cNvSpPr>
            <p:nvPr/>
          </p:nvSpPr>
          <p:spPr bwMode="auto">
            <a:xfrm>
              <a:off x="653" y="2561"/>
              <a:ext cx="89" cy="33"/>
            </a:xfrm>
            <a:custGeom>
              <a:avLst/>
              <a:gdLst>
                <a:gd name="T0" fmla="*/ 45 w 139"/>
                <a:gd name="T1" fmla="*/ 31 h 57"/>
                <a:gd name="T2" fmla="*/ 53 w 139"/>
                <a:gd name="T3" fmla="*/ 31 h 57"/>
                <a:gd name="T4" fmla="*/ 63 w 139"/>
                <a:gd name="T5" fmla="*/ 28 h 57"/>
                <a:gd name="T6" fmla="*/ 70 w 139"/>
                <a:gd name="T7" fmla="*/ 28 h 57"/>
                <a:gd name="T8" fmla="*/ 76 w 139"/>
                <a:gd name="T9" fmla="*/ 25 h 57"/>
                <a:gd name="T10" fmla="*/ 81 w 139"/>
                <a:gd name="T11" fmla="*/ 23 h 57"/>
                <a:gd name="T12" fmla="*/ 85 w 139"/>
                <a:gd name="T13" fmla="*/ 20 h 57"/>
                <a:gd name="T14" fmla="*/ 87 w 139"/>
                <a:gd name="T15" fmla="*/ 18 h 57"/>
                <a:gd name="T16" fmla="*/ 87 w 139"/>
                <a:gd name="T17" fmla="*/ 15 h 57"/>
                <a:gd name="T18" fmla="*/ 85 w 139"/>
                <a:gd name="T19" fmla="*/ 10 h 57"/>
                <a:gd name="T20" fmla="*/ 81 w 139"/>
                <a:gd name="T21" fmla="*/ 7 h 57"/>
                <a:gd name="T22" fmla="*/ 76 w 139"/>
                <a:gd name="T23" fmla="*/ 5 h 57"/>
                <a:gd name="T24" fmla="*/ 70 w 139"/>
                <a:gd name="T25" fmla="*/ 2 h 57"/>
                <a:gd name="T26" fmla="*/ 63 w 139"/>
                <a:gd name="T27" fmla="*/ 1 h 57"/>
                <a:gd name="T28" fmla="*/ 53 w 139"/>
                <a:gd name="T29" fmla="*/ 0 h 57"/>
                <a:gd name="T30" fmla="*/ 45 w 139"/>
                <a:gd name="T31" fmla="*/ 0 h 57"/>
                <a:gd name="T32" fmla="*/ 36 w 139"/>
                <a:gd name="T33" fmla="*/ 0 h 57"/>
                <a:gd name="T34" fmla="*/ 28 w 139"/>
                <a:gd name="T35" fmla="*/ 0 h 57"/>
                <a:gd name="T36" fmla="*/ 20 w 139"/>
                <a:gd name="T37" fmla="*/ 1 h 57"/>
                <a:gd name="T38" fmla="*/ 14 w 139"/>
                <a:gd name="T39" fmla="*/ 2 h 57"/>
                <a:gd name="T40" fmla="*/ 8 w 139"/>
                <a:gd name="T41" fmla="*/ 5 h 57"/>
                <a:gd name="T42" fmla="*/ 2 w 139"/>
                <a:gd name="T43" fmla="*/ 7 h 57"/>
                <a:gd name="T44" fmla="*/ 0 w 139"/>
                <a:gd name="T45" fmla="*/ 10 h 57"/>
                <a:gd name="T46" fmla="*/ 0 w 139"/>
                <a:gd name="T47" fmla="*/ 15 h 57"/>
                <a:gd name="T48" fmla="*/ 0 w 139"/>
                <a:gd name="T49" fmla="*/ 18 h 57"/>
                <a:gd name="T50" fmla="*/ 0 w 139"/>
                <a:gd name="T51" fmla="*/ 20 h 57"/>
                <a:gd name="T52" fmla="*/ 2 w 139"/>
                <a:gd name="T53" fmla="*/ 23 h 57"/>
                <a:gd name="T54" fmla="*/ 8 w 139"/>
                <a:gd name="T55" fmla="*/ 25 h 57"/>
                <a:gd name="T56" fmla="*/ 14 w 139"/>
                <a:gd name="T57" fmla="*/ 28 h 57"/>
                <a:gd name="T58" fmla="*/ 20 w 139"/>
                <a:gd name="T59" fmla="*/ 28 h 57"/>
                <a:gd name="T60" fmla="*/ 28 w 139"/>
                <a:gd name="T61" fmla="*/ 31 h 57"/>
                <a:gd name="T62" fmla="*/ 36 w 139"/>
                <a:gd name="T63" fmla="*/ 31 h 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9"/>
                <a:gd name="T97" fmla="*/ 0 h 57"/>
                <a:gd name="T98" fmla="*/ 139 w 139"/>
                <a:gd name="T99" fmla="*/ 57 h 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9" h="57">
                  <a:moveTo>
                    <a:pt x="66" y="57"/>
                  </a:moveTo>
                  <a:lnTo>
                    <a:pt x="71" y="53"/>
                  </a:lnTo>
                  <a:lnTo>
                    <a:pt x="78" y="53"/>
                  </a:lnTo>
                  <a:lnTo>
                    <a:pt x="83" y="53"/>
                  </a:lnTo>
                  <a:lnTo>
                    <a:pt x="93" y="53"/>
                  </a:lnTo>
                  <a:lnTo>
                    <a:pt x="99" y="48"/>
                  </a:lnTo>
                  <a:lnTo>
                    <a:pt x="104" y="48"/>
                  </a:lnTo>
                  <a:lnTo>
                    <a:pt x="109" y="48"/>
                  </a:lnTo>
                  <a:lnTo>
                    <a:pt x="117" y="48"/>
                  </a:lnTo>
                  <a:lnTo>
                    <a:pt x="119" y="43"/>
                  </a:lnTo>
                  <a:lnTo>
                    <a:pt x="124" y="43"/>
                  </a:lnTo>
                  <a:lnTo>
                    <a:pt x="127" y="40"/>
                  </a:lnTo>
                  <a:lnTo>
                    <a:pt x="133" y="40"/>
                  </a:lnTo>
                  <a:lnTo>
                    <a:pt x="133" y="35"/>
                  </a:lnTo>
                  <a:lnTo>
                    <a:pt x="136" y="35"/>
                  </a:lnTo>
                  <a:lnTo>
                    <a:pt x="136" y="31"/>
                  </a:lnTo>
                  <a:lnTo>
                    <a:pt x="139" y="31"/>
                  </a:lnTo>
                  <a:lnTo>
                    <a:pt x="136" y="26"/>
                  </a:lnTo>
                  <a:lnTo>
                    <a:pt x="136" y="23"/>
                  </a:lnTo>
                  <a:lnTo>
                    <a:pt x="133" y="17"/>
                  </a:lnTo>
                  <a:lnTo>
                    <a:pt x="127" y="12"/>
                  </a:lnTo>
                  <a:lnTo>
                    <a:pt x="124" y="12"/>
                  </a:lnTo>
                  <a:lnTo>
                    <a:pt x="119" y="9"/>
                  </a:lnTo>
                  <a:lnTo>
                    <a:pt x="117" y="9"/>
                  </a:lnTo>
                  <a:lnTo>
                    <a:pt x="109" y="4"/>
                  </a:lnTo>
                  <a:lnTo>
                    <a:pt x="104" y="4"/>
                  </a:lnTo>
                  <a:lnTo>
                    <a:pt x="99" y="2"/>
                  </a:lnTo>
                  <a:lnTo>
                    <a:pt x="93" y="2"/>
                  </a:lnTo>
                  <a:lnTo>
                    <a:pt x="83" y="0"/>
                  </a:lnTo>
                  <a:lnTo>
                    <a:pt x="78" y="0"/>
                  </a:lnTo>
                  <a:lnTo>
                    <a:pt x="71" y="0"/>
                  </a:lnTo>
                  <a:lnTo>
                    <a:pt x="66" y="0"/>
                  </a:lnTo>
                  <a:lnTo>
                    <a:pt x="56" y="0"/>
                  </a:lnTo>
                  <a:lnTo>
                    <a:pt x="51" y="0"/>
                  </a:lnTo>
                  <a:lnTo>
                    <a:pt x="44" y="0"/>
                  </a:lnTo>
                  <a:lnTo>
                    <a:pt x="39" y="2"/>
                  </a:lnTo>
                  <a:lnTo>
                    <a:pt x="32" y="2"/>
                  </a:lnTo>
                  <a:lnTo>
                    <a:pt x="27" y="4"/>
                  </a:lnTo>
                  <a:lnTo>
                    <a:pt x="22" y="4"/>
                  </a:lnTo>
                  <a:lnTo>
                    <a:pt x="19" y="9"/>
                  </a:lnTo>
                  <a:lnTo>
                    <a:pt x="13" y="9"/>
                  </a:lnTo>
                  <a:lnTo>
                    <a:pt x="8" y="12"/>
                  </a:lnTo>
                  <a:lnTo>
                    <a:pt x="3" y="12"/>
                  </a:lnTo>
                  <a:lnTo>
                    <a:pt x="3" y="17"/>
                  </a:lnTo>
                  <a:lnTo>
                    <a:pt x="0" y="17"/>
                  </a:lnTo>
                  <a:lnTo>
                    <a:pt x="0" y="23"/>
                  </a:lnTo>
                  <a:lnTo>
                    <a:pt x="0" y="26"/>
                  </a:lnTo>
                  <a:lnTo>
                    <a:pt x="0" y="31"/>
                  </a:lnTo>
                  <a:lnTo>
                    <a:pt x="0" y="35"/>
                  </a:lnTo>
                  <a:lnTo>
                    <a:pt x="3" y="40"/>
                  </a:lnTo>
                  <a:lnTo>
                    <a:pt x="8" y="43"/>
                  </a:lnTo>
                  <a:lnTo>
                    <a:pt x="13" y="43"/>
                  </a:lnTo>
                  <a:lnTo>
                    <a:pt x="19" y="48"/>
                  </a:lnTo>
                  <a:lnTo>
                    <a:pt x="22" y="48"/>
                  </a:lnTo>
                  <a:lnTo>
                    <a:pt x="27" y="48"/>
                  </a:lnTo>
                  <a:lnTo>
                    <a:pt x="32" y="48"/>
                  </a:lnTo>
                  <a:lnTo>
                    <a:pt x="39" y="53"/>
                  </a:lnTo>
                  <a:lnTo>
                    <a:pt x="44" y="53"/>
                  </a:lnTo>
                  <a:lnTo>
                    <a:pt x="51" y="53"/>
                  </a:lnTo>
                  <a:lnTo>
                    <a:pt x="56" y="53"/>
                  </a:lnTo>
                  <a:lnTo>
                    <a:pt x="66"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45" name="Freeform 143"/>
            <p:cNvSpPr>
              <a:spLocks/>
            </p:cNvSpPr>
            <p:nvPr/>
          </p:nvSpPr>
          <p:spPr bwMode="auto">
            <a:xfrm>
              <a:off x="653" y="2448"/>
              <a:ext cx="89" cy="34"/>
            </a:xfrm>
            <a:custGeom>
              <a:avLst/>
              <a:gdLst>
                <a:gd name="T0" fmla="*/ 45 w 139"/>
                <a:gd name="T1" fmla="*/ 32 h 58"/>
                <a:gd name="T2" fmla="*/ 53 w 139"/>
                <a:gd name="T3" fmla="*/ 32 h 58"/>
                <a:gd name="T4" fmla="*/ 63 w 139"/>
                <a:gd name="T5" fmla="*/ 29 h 58"/>
                <a:gd name="T6" fmla="*/ 70 w 139"/>
                <a:gd name="T7" fmla="*/ 29 h 58"/>
                <a:gd name="T8" fmla="*/ 76 w 139"/>
                <a:gd name="T9" fmla="*/ 26 h 58"/>
                <a:gd name="T10" fmla="*/ 81 w 139"/>
                <a:gd name="T11" fmla="*/ 24 h 58"/>
                <a:gd name="T12" fmla="*/ 85 w 139"/>
                <a:gd name="T13" fmla="*/ 21 h 58"/>
                <a:gd name="T14" fmla="*/ 87 w 139"/>
                <a:gd name="T15" fmla="*/ 18 h 58"/>
                <a:gd name="T16" fmla="*/ 87 w 139"/>
                <a:gd name="T17" fmla="*/ 15 h 58"/>
                <a:gd name="T18" fmla="*/ 85 w 139"/>
                <a:gd name="T19" fmla="*/ 9 h 58"/>
                <a:gd name="T20" fmla="*/ 81 w 139"/>
                <a:gd name="T21" fmla="*/ 6 h 58"/>
                <a:gd name="T22" fmla="*/ 76 w 139"/>
                <a:gd name="T23" fmla="*/ 4 h 58"/>
                <a:gd name="T24" fmla="*/ 70 w 139"/>
                <a:gd name="T25" fmla="*/ 1 h 58"/>
                <a:gd name="T26" fmla="*/ 63 w 139"/>
                <a:gd name="T27" fmla="*/ 0 h 58"/>
                <a:gd name="T28" fmla="*/ 53 w 139"/>
                <a:gd name="T29" fmla="*/ 0 h 58"/>
                <a:gd name="T30" fmla="*/ 45 w 139"/>
                <a:gd name="T31" fmla="*/ 0 h 58"/>
                <a:gd name="T32" fmla="*/ 36 w 139"/>
                <a:gd name="T33" fmla="*/ 0 h 58"/>
                <a:gd name="T34" fmla="*/ 28 w 139"/>
                <a:gd name="T35" fmla="*/ 0 h 58"/>
                <a:gd name="T36" fmla="*/ 20 w 139"/>
                <a:gd name="T37" fmla="*/ 0 h 58"/>
                <a:gd name="T38" fmla="*/ 14 w 139"/>
                <a:gd name="T39" fmla="*/ 1 h 58"/>
                <a:gd name="T40" fmla="*/ 8 w 139"/>
                <a:gd name="T41" fmla="*/ 4 h 58"/>
                <a:gd name="T42" fmla="*/ 2 w 139"/>
                <a:gd name="T43" fmla="*/ 6 h 58"/>
                <a:gd name="T44" fmla="*/ 0 w 139"/>
                <a:gd name="T45" fmla="*/ 9 h 58"/>
                <a:gd name="T46" fmla="*/ 0 w 139"/>
                <a:gd name="T47" fmla="*/ 15 h 58"/>
                <a:gd name="T48" fmla="*/ 0 w 139"/>
                <a:gd name="T49" fmla="*/ 18 h 58"/>
                <a:gd name="T50" fmla="*/ 0 w 139"/>
                <a:gd name="T51" fmla="*/ 21 h 58"/>
                <a:gd name="T52" fmla="*/ 2 w 139"/>
                <a:gd name="T53" fmla="*/ 24 h 58"/>
                <a:gd name="T54" fmla="*/ 8 w 139"/>
                <a:gd name="T55" fmla="*/ 26 h 58"/>
                <a:gd name="T56" fmla="*/ 14 w 139"/>
                <a:gd name="T57" fmla="*/ 29 h 58"/>
                <a:gd name="T58" fmla="*/ 20 w 139"/>
                <a:gd name="T59" fmla="*/ 29 h 58"/>
                <a:gd name="T60" fmla="*/ 28 w 139"/>
                <a:gd name="T61" fmla="*/ 32 h 58"/>
                <a:gd name="T62" fmla="*/ 36 w 139"/>
                <a:gd name="T63" fmla="*/ 32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9"/>
                <a:gd name="T97" fmla="*/ 0 h 58"/>
                <a:gd name="T98" fmla="*/ 139 w 139"/>
                <a:gd name="T99" fmla="*/ 58 h 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9" h="58">
                  <a:moveTo>
                    <a:pt x="66" y="58"/>
                  </a:moveTo>
                  <a:lnTo>
                    <a:pt x="71" y="55"/>
                  </a:lnTo>
                  <a:lnTo>
                    <a:pt x="78" y="55"/>
                  </a:lnTo>
                  <a:lnTo>
                    <a:pt x="83" y="55"/>
                  </a:lnTo>
                  <a:lnTo>
                    <a:pt x="93" y="55"/>
                  </a:lnTo>
                  <a:lnTo>
                    <a:pt x="99" y="50"/>
                  </a:lnTo>
                  <a:lnTo>
                    <a:pt x="104" y="50"/>
                  </a:lnTo>
                  <a:lnTo>
                    <a:pt x="109" y="50"/>
                  </a:lnTo>
                  <a:lnTo>
                    <a:pt x="117" y="50"/>
                  </a:lnTo>
                  <a:lnTo>
                    <a:pt x="119" y="44"/>
                  </a:lnTo>
                  <a:lnTo>
                    <a:pt x="124" y="44"/>
                  </a:lnTo>
                  <a:lnTo>
                    <a:pt x="127" y="41"/>
                  </a:lnTo>
                  <a:lnTo>
                    <a:pt x="133" y="41"/>
                  </a:lnTo>
                  <a:lnTo>
                    <a:pt x="133" y="36"/>
                  </a:lnTo>
                  <a:lnTo>
                    <a:pt x="136" y="36"/>
                  </a:lnTo>
                  <a:lnTo>
                    <a:pt x="136" y="31"/>
                  </a:lnTo>
                  <a:lnTo>
                    <a:pt x="139" y="31"/>
                  </a:lnTo>
                  <a:lnTo>
                    <a:pt x="136" y="26"/>
                  </a:lnTo>
                  <a:lnTo>
                    <a:pt x="136" y="21"/>
                  </a:lnTo>
                  <a:lnTo>
                    <a:pt x="133" y="16"/>
                  </a:lnTo>
                  <a:lnTo>
                    <a:pt x="127" y="10"/>
                  </a:lnTo>
                  <a:lnTo>
                    <a:pt x="124" y="10"/>
                  </a:lnTo>
                  <a:lnTo>
                    <a:pt x="119" y="7"/>
                  </a:lnTo>
                  <a:lnTo>
                    <a:pt x="117" y="7"/>
                  </a:lnTo>
                  <a:lnTo>
                    <a:pt x="109" y="2"/>
                  </a:lnTo>
                  <a:lnTo>
                    <a:pt x="104" y="2"/>
                  </a:lnTo>
                  <a:lnTo>
                    <a:pt x="99" y="0"/>
                  </a:lnTo>
                  <a:lnTo>
                    <a:pt x="93" y="0"/>
                  </a:lnTo>
                  <a:lnTo>
                    <a:pt x="83" y="0"/>
                  </a:lnTo>
                  <a:lnTo>
                    <a:pt x="78" y="0"/>
                  </a:lnTo>
                  <a:lnTo>
                    <a:pt x="71" y="0"/>
                  </a:lnTo>
                  <a:lnTo>
                    <a:pt x="66" y="0"/>
                  </a:lnTo>
                  <a:lnTo>
                    <a:pt x="56" y="0"/>
                  </a:lnTo>
                  <a:lnTo>
                    <a:pt x="51" y="0"/>
                  </a:lnTo>
                  <a:lnTo>
                    <a:pt x="44" y="0"/>
                  </a:lnTo>
                  <a:lnTo>
                    <a:pt x="39" y="0"/>
                  </a:lnTo>
                  <a:lnTo>
                    <a:pt x="32" y="0"/>
                  </a:lnTo>
                  <a:lnTo>
                    <a:pt x="27" y="2"/>
                  </a:lnTo>
                  <a:lnTo>
                    <a:pt x="22" y="2"/>
                  </a:lnTo>
                  <a:lnTo>
                    <a:pt x="19" y="7"/>
                  </a:lnTo>
                  <a:lnTo>
                    <a:pt x="13" y="7"/>
                  </a:lnTo>
                  <a:lnTo>
                    <a:pt x="8" y="10"/>
                  </a:lnTo>
                  <a:lnTo>
                    <a:pt x="3" y="10"/>
                  </a:lnTo>
                  <a:lnTo>
                    <a:pt x="3" y="16"/>
                  </a:lnTo>
                  <a:lnTo>
                    <a:pt x="0" y="16"/>
                  </a:lnTo>
                  <a:lnTo>
                    <a:pt x="0" y="21"/>
                  </a:lnTo>
                  <a:lnTo>
                    <a:pt x="0" y="26"/>
                  </a:lnTo>
                  <a:lnTo>
                    <a:pt x="0" y="31"/>
                  </a:lnTo>
                  <a:lnTo>
                    <a:pt x="0" y="36"/>
                  </a:lnTo>
                  <a:lnTo>
                    <a:pt x="3" y="41"/>
                  </a:lnTo>
                  <a:lnTo>
                    <a:pt x="8" y="44"/>
                  </a:lnTo>
                  <a:lnTo>
                    <a:pt x="13" y="44"/>
                  </a:lnTo>
                  <a:lnTo>
                    <a:pt x="19" y="50"/>
                  </a:lnTo>
                  <a:lnTo>
                    <a:pt x="22" y="50"/>
                  </a:lnTo>
                  <a:lnTo>
                    <a:pt x="27" y="50"/>
                  </a:lnTo>
                  <a:lnTo>
                    <a:pt x="32" y="50"/>
                  </a:lnTo>
                  <a:lnTo>
                    <a:pt x="39" y="55"/>
                  </a:lnTo>
                  <a:lnTo>
                    <a:pt x="44" y="55"/>
                  </a:lnTo>
                  <a:lnTo>
                    <a:pt x="51" y="55"/>
                  </a:lnTo>
                  <a:lnTo>
                    <a:pt x="56" y="55"/>
                  </a:lnTo>
                  <a:lnTo>
                    <a:pt x="66"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46" name="Freeform 144"/>
            <p:cNvSpPr>
              <a:spLocks/>
            </p:cNvSpPr>
            <p:nvPr/>
          </p:nvSpPr>
          <p:spPr bwMode="auto">
            <a:xfrm>
              <a:off x="635" y="2515"/>
              <a:ext cx="120" cy="46"/>
            </a:xfrm>
            <a:custGeom>
              <a:avLst/>
              <a:gdLst>
                <a:gd name="T0" fmla="*/ 63 w 187"/>
                <a:gd name="T1" fmla="*/ 44 h 78"/>
                <a:gd name="T2" fmla="*/ 75 w 187"/>
                <a:gd name="T3" fmla="*/ 43 h 78"/>
                <a:gd name="T4" fmla="*/ 85 w 187"/>
                <a:gd name="T5" fmla="*/ 40 h 78"/>
                <a:gd name="T6" fmla="*/ 95 w 187"/>
                <a:gd name="T7" fmla="*/ 40 h 78"/>
                <a:gd name="T8" fmla="*/ 105 w 187"/>
                <a:gd name="T9" fmla="*/ 36 h 78"/>
                <a:gd name="T10" fmla="*/ 111 w 187"/>
                <a:gd name="T11" fmla="*/ 31 h 78"/>
                <a:gd name="T12" fmla="*/ 114 w 187"/>
                <a:gd name="T13" fmla="*/ 28 h 78"/>
                <a:gd name="T14" fmla="*/ 117 w 187"/>
                <a:gd name="T15" fmla="*/ 24 h 78"/>
                <a:gd name="T16" fmla="*/ 117 w 187"/>
                <a:gd name="T17" fmla="*/ 21 h 78"/>
                <a:gd name="T18" fmla="*/ 114 w 187"/>
                <a:gd name="T19" fmla="*/ 15 h 78"/>
                <a:gd name="T20" fmla="*/ 111 w 187"/>
                <a:gd name="T21" fmla="*/ 12 h 78"/>
                <a:gd name="T22" fmla="*/ 105 w 187"/>
                <a:gd name="T23" fmla="*/ 7 h 78"/>
                <a:gd name="T24" fmla="*/ 95 w 187"/>
                <a:gd name="T25" fmla="*/ 4 h 78"/>
                <a:gd name="T26" fmla="*/ 85 w 187"/>
                <a:gd name="T27" fmla="*/ 1 h 78"/>
                <a:gd name="T28" fmla="*/ 75 w 187"/>
                <a:gd name="T29" fmla="*/ 0 h 78"/>
                <a:gd name="T30" fmla="*/ 63 w 187"/>
                <a:gd name="T31" fmla="*/ 0 h 78"/>
                <a:gd name="T32" fmla="*/ 53 w 187"/>
                <a:gd name="T33" fmla="*/ 0 h 78"/>
                <a:gd name="T34" fmla="*/ 40 w 187"/>
                <a:gd name="T35" fmla="*/ 0 h 78"/>
                <a:gd name="T36" fmla="*/ 30 w 187"/>
                <a:gd name="T37" fmla="*/ 1 h 78"/>
                <a:gd name="T38" fmla="*/ 21 w 187"/>
                <a:gd name="T39" fmla="*/ 4 h 78"/>
                <a:gd name="T40" fmla="*/ 13 w 187"/>
                <a:gd name="T41" fmla="*/ 7 h 78"/>
                <a:gd name="T42" fmla="*/ 6 w 187"/>
                <a:gd name="T43" fmla="*/ 12 h 78"/>
                <a:gd name="T44" fmla="*/ 1 w 187"/>
                <a:gd name="T45" fmla="*/ 15 h 78"/>
                <a:gd name="T46" fmla="*/ 0 w 187"/>
                <a:gd name="T47" fmla="*/ 21 h 78"/>
                <a:gd name="T48" fmla="*/ 0 w 187"/>
                <a:gd name="T49" fmla="*/ 24 h 78"/>
                <a:gd name="T50" fmla="*/ 1 w 187"/>
                <a:gd name="T51" fmla="*/ 28 h 78"/>
                <a:gd name="T52" fmla="*/ 6 w 187"/>
                <a:gd name="T53" fmla="*/ 31 h 78"/>
                <a:gd name="T54" fmla="*/ 13 w 187"/>
                <a:gd name="T55" fmla="*/ 36 h 78"/>
                <a:gd name="T56" fmla="*/ 21 w 187"/>
                <a:gd name="T57" fmla="*/ 40 h 78"/>
                <a:gd name="T58" fmla="*/ 30 w 187"/>
                <a:gd name="T59" fmla="*/ 40 h 78"/>
                <a:gd name="T60" fmla="*/ 40 w 187"/>
                <a:gd name="T61" fmla="*/ 43 h 78"/>
                <a:gd name="T62" fmla="*/ 53 w 187"/>
                <a:gd name="T63" fmla="*/ 44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
                <a:gd name="T97" fmla="*/ 0 h 78"/>
                <a:gd name="T98" fmla="*/ 187 w 187"/>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 h="78">
                  <a:moveTo>
                    <a:pt x="93" y="78"/>
                  </a:moveTo>
                  <a:lnTo>
                    <a:pt x="98" y="75"/>
                  </a:lnTo>
                  <a:lnTo>
                    <a:pt x="109" y="75"/>
                  </a:lnTo>
                  <a:lnTo>
                    <a:pt x="117" y="73"/>
                  </a:lnTo>
                  <a:lnTo>
                    <a:pt x="127" y="73"/>
                  </a:lnTo>
                  <a:lnTo>
                    <a:pt x="132" y="68"/>
                  </a:lnTo>
                  <a:lnTo>
                    <a:pt x="143" y="68"/>
                  </a:lnTo>
                  <a:lnTo>
                    <a:pt x="148" y="67"/>
                  </a:lnTo>
                  <a:lnTo>
                    <a:pt x="158" y="67"/>
                  </a:lnTo>
                  <a:lnTo>
                    <a:pt x="163" y="61"/>
                  </a:lnTo>
                  <a:lnTo>
                    <a:pt x="168" y="58"/>
                  </a:lnTo>
                  <a:lnTo>
                    <a:pt x="173" y="53"/>
                  </a:lnTo>
                  <a:lnTo>
                    <a:pt x="178" y="53"/>
                  </a:lnTo>
                  <a:lnTo>
                    <a:pt x="178" y="48"/>
                  </a:lnTo>
                  <a:lnTo>
                    <a:pt x="183" y="46"/>
                  </a:lnTo>
                  <a:lnTo>
                    <a:pt x="183" y="41"/>
                  </a:lnTo>
                  <a:lnTo>
                    <a:pt x="187" y="41"/>
                  </a:lnTo>
                  <a:lnTo>
                    <a:pt x="183" y="36"/>
                  </a:lnTo>
                  <a:lnTo>
                    <a:pt x="183" y="31"/>
                  </a:lnTo>
                  <a:lnTo>
                    <a:pt x="178" y="26"/>
                  </a:lnTo>
                  <a:lnTo>
                    <a:pt x="173" y="21"/>
                  </a:lnTo>
                  <a:lnTo>
                    <a:pt x="168" y="17"/>
                  </a:lnTo>
                  <a:lnTo>
                    <a:pt x="163" y="12"/>
                  </a:lnTo>
                  <a:lnTo>
                    <a:pt x="158" y="12"/>
                  </a:lnTo>
                  <a:lnTo>
                    <a:pt x="148" y="7"/>
                  </a:lnTo>
                  <a:lnTo>
                    <a:pt x="143" y="7"/>
                  </a:lnTo>
                  <a:lnTo>
                    <a:pt x="132" y="2"/>
                  </a:lnTo>
                  <a:lnTo>
                    <a:pt x="127" y="2"/>
                  </a:lnTo>
                  <a:lnTo>
                    <a:pt x="117" y="0"/>
                  </a:lnTo>
                  <a:lnTo>
                    <a:pt x="109" y="0"/>
                  </a:lnTo>
                  <a:lnTo>
                    <a:pt x="98" y="0"/>
                  </a:lnTo>
                  <a:lnTo>
                    <a:pt x="93" y="0"/>
                  </a:lnTo>
                  <a:lnTo>
                    <a:pt x="83" y="0"/>
                  </a:lnTo>
                  <a:lnTo>
                    <a:pt x="73" y="0"/>
                  </a:lnTo>
                  <a:lnTo>
                    <a:pt x="63" y="0"/>
                  </a:lnTo>
                  <a:lnTo>
                    <a:pt x="56" y="2"/>
                  </a:lnTo>
                  <a:lnTo>
                    <a:pt x="46" y="2"/>
                  </a:lnTo>
                  <a:lnTo>
                    <a:pt x="40" y="7"/>
                  </a:lnTo>
                  <a:lnTo>
                    <a:pt x="32" y="7"/>
                  </a:lnTo>
                  <a:lnTo>
                    <a:pt x="27" y="12"/>
                  </a:lnTo>
                  <a:lnTo>
                    <a:pt x="20" y="12"/>
                  </a:lnTo>
                  <a:lnTo>
                    <a:pt x="15" y="17"/>
                  </a:lnTo>
                  <a:lnTo>
                    <a:pt x="10" y="21"/>
                  </a:lnTo>
                  <a:lnTo>
                    <a:pt x="6" y="26"/>
                  </a:lnTo>
                  <a:lnTo>
                    <a:pt x="1" y="26"/>
                  </a:lnTo>
                  <a:lnTo>
                    <a:pt x="0" y="31"/>
                  </a:lnTo>
                  <a:lnTo>
                    <a:pt x="0" y="36"/>
                  </a:lnTo>
                  <a:lnTo>
                    <a:pt x="0" y="41"/>
                  </a:lnTo>
                  <a:lnTo>
                    <a:pt x="0" y="46"/>
                  </a:lnTo>
                  <a:lnTo>
                    <a:pt x="1" y="48"/>
                  </a:lnTo>
                  <a:lnTo>
                    <a:pt x="6" y="53"/>
                  </a:lnTo>
                  <a:lnTo>
                    <a:pt x="10" y="53"/>
                  </a:lnTo>
                  <a:lnTo>
                    <a:pt x="15" y="58"/>
                  </a:lnTo>
                  <a:lnTo>
                    <a:pt x="20" y="61"/>
                  </a:lnTo>
                  <a:lnTo>
                    <a:pt x="27" y="67"/>
                  </a:lnTo>
                  <a:lnTo>
                    <a:pt x="32" y="67"/>
                  </a:lnTo>
                  <a:lnTo>
                    <a:pt x="40" y="68"/>
                  </a:lnTo>
                  <a:lnTo>
                    <a:pt x="46" y="68"/>
                  </a:lnTo>
                  <a:lnTo>
                    <a:pt x="56" y="73"/>
                  </a:lnTo>
                  <a:lnTo>
                    <a:pt x="63" y="73"/>
                  </a:lnTo>
                  <a:lnTo>
                    <a:pt x="73" y="75"/>
                  </a:lnTo>
                  <a:lnTo>
                    <a:pt x="83" y="75"/>
                  </a:lnTo>
                  <a:lnTo>
                    <a:pt x="93"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47" name="Freeform 145"/>
            <p:cNvSpPr>
              <a:spLocks/>
            </p:cNvSpPr>
            <p:nvPr/>
          </p:nvSpPr>
          <p:spPr bwMode="auto">
            <a:xfrm>
              <a:off x="641" y="2479"/>
              <a:ext cx="108" cy="38"/>
            </a:xfrm>
            <a:custGeom>
              <a:avLst/>
              <a:gdLst>
                <a:gd name="T0" fmla="*/ 57 w 167"/>
                <a:gd name="T1" fmla="*/ 36 h 66"/>
                <a:gd name="T2" fmla="*/ 67 w 167"/>
                <a:gd name="T3" fmla="*/ 35 h 66"/>
                <a:gd name="T4" fmla="*/ 77 w 167"/>
                <a:gd name="T5" fmla="*/ 32 h 66"/>
                <a:gd name="T6" fmla="*/ 85 w 167"/>
                <a:gd name="T7" fmla="*/ 31 h 66"/>
                <a:gd name="T8" fmla="*/ 93 w 167"/>
                <a:gd name="T9" fmla="*/ 28 h 66"/>
                <a:gd name="T10" fmla="*/ 99 w 167"/>
                <a:gd name="T11" fmla="*/ 25 h 66"/>
                <a:gd name="T12" fmla="*/ 102 w 167"/>
                <a:gd name="T13" fmla="*/ 22 h 66"/>
                <a:gd name="T14" fmla="*/ 105 w 167"/>
                <a:gd name="T15" fmla="*/ 21 h 66"/>
                <a:gd name="T16" fmla="*/ 105 w 167"/>
                <a:gd name="T17" fmla="*/ 18 h 66"/>
                <a:gd name="T18" fmla="*/ 102 w 167"/>
                <a:gd name="T19" fmla="*/ 12 h 66"/>
                <a:gd name="T20" fmla="*/ 99 w 167"/>
                <a:gd name="T21" fmla="*/ 9 h 66"/>
                <a:gd name="T22" fmla="*/ 93 w 167"/>
                <a:gd name="T23" fmla="*/ 5 h 66"/>
                <a:gd name="T24" fmla="*/ 85 w 167"/>
                <a:gd name="T25" fmla="*/ 2 h 66"/>
                <a:gd name="T26" fmla="*/ 77 w 167"/>
                <a:gd name="T27" fmla="*/ 1 h 66"/>
                <a:gd name="T28" fmla="*/ 67 w 167"/>
                <a:gd name="T29" fmla="*/ 0 h 66"/>
                <a:gd name="T30" fmla="*/ 57 w 167"/>
                <a:gd name="T31" fmla="*/ 0 h 66"/>
                <a:gd name="T32" fmla="*/ 47 w 167"/>
                <a:gd name="T33" fmla="*/ 0 h 66"/>
                <a:gd name="T34" fmla="*/ 35 w 167"/>
                <a:gd name="T35" fmla="*/ 0 h 66"/>
                <a:gd name="T36" fmla="*/ 25 w 167"/>
                <a:gd name="T37" fmla="*/ 1 h 66"/>
                <a:gd name="T38" fmla="*/ 19 w 167"/>
                <a:gd name="T39" fmla="*/ 2 h 66"/>
                <a:gd name="T40" fmla="*/ 11 w 167"/>
                <a:gd name="T41" fmla="*/ 5 h 66"/>
                <a:gd name="T42" fmla="*/ 5 w 167"/>
                <a:gd name="T43" fmla="*/ 9 h 66"/>
                <a:gd name="T44" fmla="*/ 0 w 167"/>
                <a:gd name="T45" fmla="*/ 12 h 66"/>
                <a:gd name="T46" fmla="*/ 0 w 167"/>
                <a:gd name="T47" fmla="*/ 18 h 66"/>
                <a:gd name="T48" fmla="*/ 0 w 167"/>
                <a:gd name="T49" fmla="*/ 21 h 66"/>
                <a:gd name="T50" fmla="*/ 0 w 167"/>
                <a:gd name="T51" fmla="*/ 22 h 66"/>
                <a:gd name="T52" fmla="*/ 5 w 167"/>
                <a:gd name="T53" fmla="*/ 25 h 66"/>
                <a:gd name="T54" fmla="*/ 11 w 167"/>
                <a:gd name="T55" fmla="*/ 28 h 66"/>
                <a:gd name="T56" fmla="*/ 19 w 167"/>
                <a:gd name="T57" fmla="*/ 31 h 66"/>
                <a:gd name="T58" fmla="*/ 25 w 167"/>
                <a:gd name="T59" fmla="*/ 32 h 66"/>
                <a:gd name="T60" fmla="*/ 35 w 167"/>
                <a:gd name="T61" fmla="*/ 35 h 66"/>
                <a:gd name="T62" fmla="*/ 47 w 167"/>
                <a:gd name="T63" fmla="*/ 36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66"/>
                <a:gd name="T98" fmla="*/ 167 w 167"/>
                <a:gd name="T99" fmla="*/ 66 h 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66">
                  <a:moveTo>
                    <a:pt x="83" y="66"/>
                  </a:moveTo>
                  <a:lnTo>
                    <a:pt x="88" y="63"/>
                  </a:lnTo>
                  <a:lnTo>
                    <a:pt x="99" y="63"/>
                  </a:lnTo>
                  <a:lnTo>
                    <a:pt x="104" y="61"/>
                  </a:lnTo>
                  <a:lnTo>
                    <a:pt x="114" y="61"/>
                  </a:lnTo>
                  <a:lnTo>
                    <a:pt x="119" y="56"/>
                  </a:lnTo>
                  <a:lnTo>
                    <a:pt x="126" y="56"/>
                  </a:lnTo>
                  <a:lnTo>
                    <a:pt x="131" y="54"/>
                  </a:lnTo>
                  <a:lnTo>
                    <a:pt x="141" y="54"/>
                  </a:lnTo>
                  <a:lnTo>
                    <a:pt x="144" y="49"/>
                  </a:lnTo>
                  <a:lnTo>
                    <a:pt x="150" y="49"/>
                  </a:lnTo>
                  <a:lnTo>
                    <a:pt x="153" y="44"/>
                  </a:lnTo>
                  <a:lnTo>
                    <a:pt x="158" y="44"/>
                  </a:lnTo>
                  <a:lnTo>
                    <a:pt x="158" y="39"/>
                  </a:lnTo>
                  <a:lnTo>
                    <a:pt x="163" y="39"/>
                  </a:lnTo>
                  <a:lnTo>
                    <a:pt x="163" y="36"/>
                  </a:lnTo>
                  <a:lnTo>
                    <a:pt x="167" y="36"/>
                  </a:lnTo>
                  <a:lnTo>
                    <a:pt x="163" y="31"/>
                  </a:lnTo>
                  <a:lnTo>
                    <a:pt x="163" y="25"/>
                  </a:lnTo>
                  <a:lnTo>
                    <a:pt x="158" y="20"/>
                  </a:lnTo>
                  <a:lnTo>
                    <a:pt x="153" y="15"/>
                  </a:lnTo>
                  <a:lnTo>
                    <a:pt x="150" y="14"/>
                  </a:lnTo>
                  <a:lnTo>
                    <a:pt x="144" y="8"/>
                  </a:lnTo>
                  <a:lnTo>
                    <a:pt x="141" y="8"/>
                  </a:lnTo>
                  <a:lnTo>
                    <a:pt x="131" y="3"/>
                  </a:lnTo>
                  <a:lnTo>
                    <a:pt x="126" y="3"/>
                  </a:lnTo>
                  <a:lnTo>
                    <a:pt x="119" y="2"/>
                  </a:lnTo>
                  <a:lnTo>
                    <a:pt x="114" y="2"/>
                  </a:lnTo>
                  <a:lnTo>
                    <a:pt x="104" y="0"/>
                  </a:lnTo>
                  <a:lnTo>
                    <a:pt x="99" y="0"/>
                  </a:lnTo>
                  <a:lnTo>
                    <a:pt x="88" y="0"/>
                  </a:lnTo>
                  <a:lnTo>
                    <a:pt x="83" y="0"/>
                  </a:lnTo>
                  <a:lnTo>
                    <a:pt x="73" y="0"/>
                  </a:lnTo>
                  <a:lnTo>
                    <a:pt x="64" y="0"/>
                  </a:lnTo>
                  <a:lnTo>
                    <a:pt x="54" y="0"/>
                  </a:lnTo>
                  <a:lnTo>
                    <a:pt x="49" y="2"/>
                  </a:lnTo>
                  <a:lnTo>
                    <a:pt x="39" y="2"/>
                  </a:lnTo>
                  <a:lnTo>
                    <a:pt x="34" y="3"/>
                  </a:lnTo>
                  <a:lnTo>
                    <a:pt x="29" y="3"/>
                  </a:lnTo>
                  <a:lnTo>
                    <a:pt x="24" y="8"/>
                  </a:lnTo>
                  <a:lnTo>
                    <a:pt x="17" y="8"/>
                  </a:lnTo>
                  <a:lnTo>
                    <a:pt x="12" y="14"/>
                  </a:lnTo>
                  <a:lnTo>
                    <a:pt x="7" y="15"/>
                  </a:lnTo>
                  <a:lnTo>
                    <a:pt x="5" y="20"/>
                  </a:lnTo>
                  <a:lnTo>
                    <a:pt x="0" y="20"/>
                  </a:lnTo>
                  <a:lnTo>
                    <a:pt x="0" y="25"/>
                  </a:lnTo>
                  <a:lnTo>
                    <a:pt x="0" y="31"/>
                  </a:lnTo>
                  <a:lnTo>
                    <a:pt x="0" y="36"/>
                  </a:lnTo>
                  <a:lnTo>
                    <a:pt x="0" y="39"/>
                  </a:lnTo>
                  <a:lnTo>
                    <a:pt x="5" y="44"/>
                  </a:lnTo>
                  <a:lnTo>
                    <a:pt x="7" y="44"/>
                  </a:lnTo>
                  <a:lnTo>
                    <a:pt x="12" y="49"/>
                  </a:lnTo>
                  <a:lnTo>
                    <a:pt x="17" y="49"/>
                  </a:lnTo>
                  <a:lnTo>
                    <a:pt x="24" y="54"/>
                  </a:lnTo>
                  <a:lnTo>
                    <a:pt x="29" y="54"/>
                  </a:lnTo>
                  <a:lnTo>
                    <a:pt x="34" y="56"/>
                  </a:lnTo>
                  <a:lnTo>
                    <a:pt x="39" y="56"/>
                  </a:lnTo>
                  <a:lnTo>
                    <a:pt x="49" y="61"/>
                  </a:lnTo>
                  <a:lnTo>
                    <a:pt x="54" y="61"/>
                  </a:lnTo>
                  <a:lnTo>
                    <a:pt x="64" y="63"/>
                  </a:lnTo>
                  <a:lnTo>
                    <a:pt x="73" y="63"/>
                  </a:lnTo>
                  <a:lnTo>
                    <a:pt x="83"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48" name="Freeform 146"/>
            <p:cNvSpPr>
              <a:spLocks/>
            </p:cNvSpPr>
            <p:nvPr/>
          </p:nvSpPr>
          <p:spPr bwMode="auto">
            <a:xfrm>
              <a:off x="653" y="2494"/>
              <a:ext cx="16" cy="12"/>
            </a:xfrm>
            <a:custGeom>
              <a:avLst/>
              <a:gdLst>
                <a:gd name="T0" fmla="*/ 6 w 25"/>
                <a:gd name="T1" fmla="*/ 10 h 21"/>
                <a:gd name="T2" fmla="*/ 6 w 25"/>
                <a:gd name="T3" fmla="*/ 10 h 21"/>
                <a:gd name="T4" fmla="*/ 10 w 25"/>
                <a:gd name="T5" fmla="*/ 9 h 21"/>
                <a:gd name="T6" fmla="*/ 10 w 25"/>
                <a:gd name="T7" fmla="*/ 9 h 21"/>
                <a:gd name="T8" fmla="*/ 13 w 25"/>
                <a:gd name="T9" fmla="*/ 6 h 21"/>
                <a:gd name="T10" fmla="*/ 13 w 25"/>
                <a:gd name="T11" fmla="*/ 6 h 21"/>
                <a:gd name="T12" fmla="*/ 14 w 25"/>
                <a:gd name="T13" fmla="*/ 6 h 21"/>
                <a:gd name="T14" fmla="*/ 14 w 25"/>
                <a:gd name="T15" fmla="*/ 6 h 21"/>
                <a:gd name="T16" fmla="*/ 14 w 25"/>
                <a:gd name="T17" fmla="*/ 3 h 21"/>
                <a:gd name="T18" fmla="*/ 14 w 25"/>
                <a:gd name="T19" fmla="*/ 3 h 21"/>
                <a:gd name="T20" fmla="*/ 13 w 25"/>
                <a:gd name="T21" fmla="*/ 1 h 21"/>
                <a:gd name="T22" fmla="*/ 13 w 25"/>
                <a:gd name="T23" fmla="*/ 1 h 21"/>
                <a:gd name="T24" fmla="*/ 10 w 25"/>
                <a:gd name="T25" fmla="*/ 0 h 21"/>
                <a:gd name="T26" fmla="*/ 10 w 25"/>
                <a:gd name="T27" fmla="*/ 0 h 21"/>
                <a:gd name="T28" fmla="*/ 6 w 25"/>
                <a:gd name="T29" fmla="*/ 0 h 21"/>
                <a:gd name="T30" fmla="*/ 6 w 25"/>
                <a:gd name="T31" fmla="*/ 0 h 21"/>
                <a:gd name="T32" fmla="*/ 3 w 25"/>
                <a:gd name="T33" fmla="*/ 0 h 21"/>
                <a:gd name="T34" fmla="*/ 3 w 25"/>
                <a:gd name="T35" fmla="*/ 0 h 21"/>
                <a:gd name="T36" fmla="*/ 1 w 25"/>
                <a:gd name="T37" fmla="*/ 0 h 21"/>
                <a:gd name="T38" fmla="*/ 1 w 25"/>
                <a:gd name="T39" fmla="*/ 0 h 21"/>
                <a:gd name="T40" fmla="*/ 0 w 25"/>
                <a:gd name="T41" fmla="*/ 1 h 21"/>
                <a:gd name="T42" fmla="*/ 0 w 25"/>
                <a:gd name="T43" fmla="*/ 1 h 21"/>
                <a:gd name="T44" fmla="*/ 0 w 25"/>
                <a:gd name="T45" fmla="*/ 3 h 21"/>
                <a:gd name="T46" fmla="*/ 0 w 25"/>
                <a:gd name="T47" fmla="*/ 3 h 21"/>
                <a:gd name="T48" fmla="*/ 0 w 25"/>
                <a:gd name="T49" fmla="*/ 6 h 21"/>
                <a:gd name="T50" fmla="*/ 0 w 25"/>
                <a:gd name="T51" fmla="*/ 6 h 21"/>
                <a:gd name="T52" fmla="*/ 0 w 25"/>
                <a:gd name="T53" fmla="*/ 6 h 21"/>
                <a:gd name="T54" fmla="*/ 0 w 25"/>
                <a:gd name="T55" fmla="*/ 6 h 21"/>
                <a:gd name="T56" fmla="*/ 1 w 25"/>
                <a:gd name="T57" fmla="*/ 9 h 21"/>
                <a:gd name="T58" fmla="*/ 1 w 25"/>
                <a:gd name="T59" fmla="*/ 9 h 21"/>
                <a:gd name="T60" fmla="*/ 3 w 25"/>
                <a:gd name="T61" fmla="*/ 10 h 21"/>
                <a:gd name="T62" fmla="*/ 3 w 25"/>
                <a:gd name="T63" fmla="*/ 10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21"/>
                <a:gd name="T98" fmla="*/ 25 w 25"/>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21">
                  <a:moveTo>
                    <a:pt x="10" y="21"/>
                  </a:moveTo>
                  <a:lnTo>
                    <a:pt x="10" y="17"/>
                  </a:lnTo>
                  <a:lnTo>
                    <a:pt x="15" y="17"/>
                  </a:lnTo>
                  <a:lnTo>
                    <a:pt x="15" y="16"/>
                  </a:lnTo>
                  <a:lnTo>
                    <a:pt x="20" y="16"/>
                  </a:lnTo>
                  <a:lnTo>
                    <a:pt x="20" y="11"/>
                  </a:lnTo>
                  <a:lnTo>
                    <a:pt x="22" y="11"/>
                  </a:lnTo>
                  <a:lnTo>
                    <a:pt x="25" y="11"/>
                  </a:lnTo>
                  <a:lnTo>
                    <a:pt x="22" y="6"/>
                  </a:lnTo>
                  <a:lnTo>
                    <a:pt x="20" y="2"/>
                  </a:lnTo>
                  <a:lnTo>
                    <a:pt x="15" y="0"/>
                  </a:lnTo>
                  <a:lnTo>
                    <a:pt x="10" y="0"/>
                  </a:lnTo>
                  <a:lnTo>
                    <a:pt x="5" y="0"/>
                  </a:lnTo>
                  <a:lnTo>
                    <a:pt x="2" y="0"/>
                  </a:lnTo>
                  <a:lnTo>
                    <a:pt x="2" y="2"/>
                  </a:lnTo>
                  <a:lnTo>
                    <a:pt x="0" y="2"/>
                  </a:lnTo>
                  <a:lnTo>
                    <a:pt x="0" y="6"/>
                  </a:lnTo>
                  <a:lnTo>
                    <a:pt x="0" y="11"/>
                  </a:lnTo>
                  <a:lnTo>
                    <a:pt x="2" y="16"/>
                  </a:lnTo>
                  <a:lnTo>
                    <a:pt x="5" y="17"/>
                  </a:lnTo>
                  <a:lnTo>
                    <a:pt x="1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49" name="Freeform 147"/>
            <p:cNvSpPr>
              <a:spLocks/>
            </p:cNvSpPr>
            <p:nvPr/>
          </p:nvSpPr>
          <p:spPr bwMode="auto">
            <a:xfrm>
              <a:off x="649" y="2533"/>
              <a:ext cx="14" cy="12"/>
            </a:xfrm>
            <a:custGeom>
              <a:avLst/>
              <a:gdLst>
                <a:gd name="T0" fmla="*/ 7 w 20"/>
                <a:gd name="T1" fmla="*/ 10 h 20"/>
                <a:gd name="T2" fmla="*/ 7 w 20"/>
                <a:gd name="T3" fmla="*/ 10 h 20"/>
                <a:gd name="T4" fmla="*/ 7 w 20"/>
                <a:gd name="T5" fmla="*/ 9 h 20"/>
                <a:gd name="T6" fmla="*/ 7 w 20"/>
                <a:gd name="T7" fmla="*/ 9 h 20"/>
                <a:gd name="T8" fmla="*/ 11 w 20"/>
                <a:gd name="T9" fmla="*/ 6 h 20"/>
                <a:gd name="T10" fmla="*/ 11 w 20"/>
                <a:gd name="T11" fmla="*/ 6 h 20"/>
                <a:gd name="T12" fmla="*/ 12 w 20"/>
                <a:gd name="T13" fmla="*/ 6 h 20"/>
                <a:gd name="T14" fmla="*/ 12 w 20"/>
                <a:gd name="T15" fmla="*/ 6 h 20"/>
                <a:gd name="T16" fmla="*/ 12 w 20"/>
                <a:gd name="T17" fmla="*/ 3 h 20"/>
                <a:gd name="T18" fmla="*/ 12 w 20"/>
                <a:gd name="T19" fmla="*/ 3 h 20"/>
                <a:gd name="T20" fmla="*/ 11 w 20"/>
                <a:gd name="T21" fmla="*/ 1 h 20"/>
                <a:gd name="T22" fmla="*/ 11 w 20"/>
                <a:gd name="T23" fmla="*/ 1 h 20"/>
                <a:gd name="T24" fmla="*/ 7 w 20"/>
                <a:gd name="T25" fmla="*/ 0 h 20"/>
                <a:gd name="T26" fmla="*/ 7 w 20"/>
                <a:gd name="T27" fmla="*/ 0 h 20"/>
                <a:gd name="T28" fmla="*/ 7 w 20"/>
                <a:gd name="T29" fmla="*/ 0 h 20"/>
                <a:gd name="T30" fmla="*/ 7 w 20"/>
                <a:gd name="T31" fmla="*/ 0 h 20"/>
                <a:gd name="T32" fmla="*/ 4 w 20"/>
                <a:gd name="T33" fmla="*/ 0 h 20"/>
                <a:gd name="T34" fmla="*/ 4 w 20"/>
                <a:gd name="T35" fmla="*/ 0 h 20"/>
                <a:gd name="T36" fmla="*/ 1 w 20"/>
                <a:gd name="T37" fmla="*/ 0 h 20"/>
                <a:gd name="T38" fmla="*/ 1 w 20"/>
                <a:gd name="T39" fmla="*/ 0 h 20"/>
                <a:gd name="T40" fmla="*/ 0 w 20"/>
                <a:gd name="T41" fmla="*/ 1 h 20"/>
                <a:gd name="T42" fmla="*/ 0 w 20"/>
                <a:gd name="T43" fmla="*/ 1 h 20"/>
                <a:gd name="T44" fmla="*/ 0 w 20"/>
                <a:gd name="T45" fmla="*/ 3 h 20"/>
                <a:gd name="T46" fmla="*/ 0 w 20"/>
                <a:gd name="T47" fmla="*/ 3 h 20"/>
                <a:gd name="T48" fmla="*/ 0 w 20"/>
                <a:gd name="T49" fmla="*/ 6 h 20"/>
                <a:gd name="T50" fmla="*/ 0 w 20"/>
                <a:gd name="T51" fmla="*/ 6 h 20"/>
                <a:gd name="T52" fmla="*/ 0 w 20"/>
                <a:gd name="T53" fmla="*/ 6 h 20"/>
                <a:gd name="T54" fmla="*/ 0 w 20"/>
                <a:gd name="T55" fmla="*/ 6 h 20"/>
                <a:gd name="T56" fmla="*/ 1 w 20"/>
                <a:gd name="T57" fmla="*/ 9 h 20"/>
                <a:gd name="T58" fmla="*/ 1 w 20"/>
                <a:gd name="T59" fmla="*/ 9 h 20"/>
                <a:gd name="T60" fmla="*/ 4 w 20"/>
                <a:gd name="T61" fmla="*/ 10 h 20"/>
                <a:gd name="T62" fmla="*/ 4 w 20"/>
                <a:gd name="T63" fmla="*/ 10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20"/>
                <a:gd name="T98" fmla="*/ 20 w 20"/>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20">
                  <a:moveTo>
                    <a:pt x="10" y="20"/>
                  </a:moveTo>
                  <a:lnTo>
                    <a:pt x="10" y="17"/>
                  </a:lnTo>
                  <a:lnTo>
                    <a:pt x="10" y="15"/>
                  </a:lnTo>
                  <a:lnTo>
                    <a:pt x="15" y="15"/>
                  </a:lnTo>
                  <a:lnTo>
                    <a:pt x="15" y="10"/>
                  </a:lnTo>
                  <a:lnTo>
                    <a:pt x="17" y="10"/>
                  </a:lnTo>
                  <a:lnTo>
                    <a:pt x="20" y="10"/>
                  </a:lnTo>
                  <a:lnTo>
                    <a:pt x="17" y="5"/>
                  </a:lnTo>
                  <a:lnTo>
                    <a:pt x="15" y="2"/>
                  </a:lnTo>
                  <a:lnTo>
                    <a:pt x="10" y="0"/>
                  </a:lnTo>
                  <a:lnTo>
                    <a:pt x="5" y="0"/>
                  </a:lnTo>
                  <a:lnTo>
                    <a:pt x="1" y="0"/>
                  </a:lnTo>
                  <a:lnTo>
                    <a:pt x="1" y="2"/>
                  </a:lnTo>
                  <a:lnTo>
                    <a:pt x="0" y="2"/>
                  </a:lnTo>
                  <a:lnTo>
                    <a:pt x="0" y="5"/>
                  </a:lnTo>
                  <a:lnTo>
                    <a:pt x="0" y="10"/>
                  </a:lnTo>
                  <a:lnTo>
                    <a:pt x="1" y="15"/>
                  </a:lnTo>
                  <a:lnTo>
                    <a:pt x="5" y="17"/>
                  </a:lnTo>
                  <a:lnTo>
                    <a:pt x="1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50" name="Freeform 148"/>
            <p:cNvSpPr>
              <a:spLocks/>
            </p:cNvSpPr>
            <p:nvPr/>
          </p:nvSpPr>
          <p:spPr bwMode="auto">
            <a:xfrm>
              <a:off x="659" y="2460"/>
              <a:ext cx="13" cy="9"/>
            </a:xfrm>
            <a:custGeom>
              <a:avLst/>
              <a:gdLst>
                <a:gd name="T0" fmla="*/ 7 w 20"/>
                <a:gd name="T1" fmla="*/ 7 h 17"/>
                <a:gd name="T2" fmla="*/ 7 w 20"/>
                <a:gd name="T3" fmla="*/ 7 h 17"/>
                <a:gd name="T4" fmla="*/ 7 w 20"/>
                <a:gd name="T5" fmla="*/ 6 h 17"/>
                <a:gd name="T6" fmla="*/ 7 w 20"/>
                <a:gd name="T7" fmla="*/ 6 h 17"/>
                <a:gd name="T8" fmla="*/ 10 w 20"/>
                <a:gd name="T9" fmla="*/ 3 h 17"/>
                <a:gd name="T10" fmla="*/ 10 w 20"/>
                <a:gd name="T11" fmla="*/ 3 h 17"/>
                <a:gd name="T12" fmla="*/ 11 w 20"/>
                <a:gd name="T13" fmla="*/ 3 h 17"/>
                <a:gd name="T14" fmla="*/ 11 w 20"/>
                <a:gd name="T15" fmla="*/ 3 h 17"/>
                <a:gd name="T16" fmla="*/ 11 w 20"/>
                <a:gd name="T17" fmla="*/ 0 h 17"/>
                <a:gd name="T18" fmla="*/ 11 w 20"/>
                <a:gd name="T19" fmla="*/ 0 h 17"/>
                <a:gd name="T20" fmla="*/ 10 w 20"/>
                <a:gd name="T21" fmla="*/ 0 h 17"/>
                <a:gd name="T22" fmla="*/ 10 w 20"/>
                <a:gd name="T23" fmla="*/ 0 h 17"/>
                <a:gd name="T24" fmla="*/ 7 w 20"/>
                <a:gd name="T25" fmla="*/ 0 h 17"/>
                <a:gd name="T26" fmla="*/ 7 w 20"/>
                <a:gd name="T27" fmla="*/ 0 h 17"/>
                <a:gd name="T28" fmla="*/ 7 w 20"/>
                <a:gd name="T29" fmla="*/ 0 h 17"/>
                <a:gd name="T30" fmla="*/ 7 w 20"/>
                <a:gd name="T31" fmla="*/ 0 h 17"/>
                <a:gd name="T32" fmla="*/ 3 w 20"/>
                <a:gd name="T33" fmla="*/ 0 h 17"/>
                <a:gd name="T34" fmla="*/ 3 w 20"/>
                <a:gd name="T35" fmla="*/ 0 h 17"/>
                <a:gd name="T36" fmla="*/ 1 w 20"/>
                <a:gd name="T37" fmla="*/ 0 h 17"/>
                <a:gd name="T38" fmla="*/ 1 w 20"/>
                <a:gd name="T39" fmla="*/ 0 h 17"/>
                <a:gd name="T40" fmla="*/ 0 w 20"/>
                <a:gd name="T41" fmla="*/ 0 h 17"/>
                <a:gd name="T42" fmla="*/ 0 w 20"/>
                <a:gd name="T43" fmla="*/ 0 h 17"/>
                <a:gd name="T44" fmla="*/ 0 w 20"/>
                <a:gd name="T45" fmla="*/ 0 h 17"/>
                <a:gd name="T46" fmla="*/ 0 w 20"/>
                <a:gd name="T47" fmla="*/ 0 h 17"/>
                <a:gd name="T48" fmla="*/ 0 w 20"/>
                <a:gd name="T49" fmla="*/ 3 h 17"/>
                <a:gd name="T50" fmla="*/ 0 w 20"/>
                <a:gd name="T51" fmla="*/ 3 h 17"/>
                <a:gd name="T52" fmla="*/ 0 w 20"/>
                <a:gd name="T53" fmla="*/ 3 h 17"/>
                <a:gd name="T54" fmla="*/ 0 w 20"/>
                <a:gd name="T55" fmla="*/ 3 h 17"/>
                <a:gd name="T56" fmla="*/ 1 w 20"/>
                <a:gd name="T57" fmla="*/ 6 h 17"/>
                <a:gd name="T58" fmla="*/ 1 w 20"/>
                <a:gd name="T59" fmla="*/ 6 h 17"/>
                <a:gd name="T60" fmla="*/ 3 w 20"/>
                <a:gd name="T61" fmla="*/ 7 h 17"/>
                <a:gd name="T62" fmla="*/ 3 w 20"/>
                <a:gd name="T63" fmla="*/ 7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10" y="17"/>
                  </a:moveTo>
                  <a:lnTo>
                    <a:pt x="10" y="13"/>
                  </a:lnTo>
                  <a:lnTo>
                    <a:pt x="10" y="12"/>
                  </a:lnTo>
                  <a:lnTo>
                    <a:pt x="15" y="12"/>
                  </a:lnTo>
                  <a:lnTo>
                    <a:pt x="15" y="6"/>
                  </a:lnTo>
                  <a:lnTo>
                    <a:pt x="17" y="6"/>
                  </a:lnTo>
                  <a:lnTo>
                    <a:pt x="17" y="5"/>
                  </a:lnTo>
                  <a:lnTo>
                    <a:pt x="20" y="5"/>
                  </a:lnTo>
                  <a:lnTo>
                    <a:pt x="17" y="0"/>
                  </a:lnTo>
                  <a:lnTo>
                    <a:pt x="15" y="0"/>
                  </a:lnTo>
                  <a:lnTo>
                    <a:pt x="10" y="0"/>
                  </a:lnTo>
                  <a:lnTo>
                    <a:pt x="5" y="0"/>
                  </a:lnTo>
                  <a:lnTo>
                    <a:pt x="2" y="0"/>
                  </a:lnTo>
                  <a:lnTo>
                    <a:pt x="0" y="0"/>
                  </a:lnTo>
                  <a:lnTo>
                    <a:pt x="0" y="5"/>
                  </a:lnTo>
                  <a:lnTo>
                    <a:pt x="0" y="6"/>
                  </a:lnTo>
                  <a:lnTo>
                    <a:pt x="2" y="12"/>
                  </a:lnTo>
                  <a:lnTo>
                    <a:pt x="5" y="13"/>
                  </a:lnTo>
                  <a:lnTo>
                    <a:pt x="1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51" name="Freeform 149"/>
            <p:cNvSpPr>
              <a:spLocks/>
            </p:cNvSpPr>
            <p:nvPr/>
          </p:nvSpPr>
          <p:spPr bwMode="auto">
            <a:xfrm>
              <a:off x="653" y="2417"/>
              <a:ext cx="89" cy="37"/>
            </a:xfrm>
            <a:custGeom>
              <a:avLst/>
              <a:gdLst>
                <a:gd name="T0" fmla="*/ 45 w 139"/>
                <a:gd name="T1" fmla="*/ 35 h 61"/>
                <a:gd name="T2" fmla="*/ 53 w 139"/>
                <a:gd name="T3" fmla="*/ 34 h 61"/>
                <a:gd name="T4" fmla="*/ 63 w 139"/>
                <a:gd name="T5" fmla="*/ 31 h 61"/>
                <a:gd name="T6" fmla="*/ 70 w 139"/>
                <a:gd name="T7" fmla="*/ 30 h 61"/>
                <a:gd name="T8" fmla="*/ 76 w 139"/>
                <a:gd name="T9" fmla="*/ 27 h 61"/>
                <a:gd name="T10" fmla="*/ 81 w 139"/>
                <a:gd name="T11" fmla="*/ 24 h 61"/>
                <a:gd name="T12" fmla="*/ 85 w 139"/>
                <a:gd name="T13" fmla="*/ 21 h 61"/>
                <a:gd name="T14" fmla="*/ 87 w 139"/>
                <a:gd name="T15" fmla="*/ 19 h 61"/>
                <a:gd name="T16" fmla="*/ 87 w 139"/>
                <a:gd name="T17" fmla="*/ 16 h 61"/>
                <a:gd name="T18" fmla="*/ 85 w 139"/>
                <a:gd name="T19" fmla="*/ 10 h 61"/>
                <a:gd name="T20" fmla="*/ 81 w 139"/>
                <a:gd name="T21" fmla="*/ 7 h 61"/>
                <a:gd name="T22" fmla="*/ 76 w 139"/>
                <a:gd name="T23" fmla="*/ 5 h 61"/>
                <a:gd name="T24" fmla="*/ 70 w 139"/>
                <a:gd name="T25" fmla="*/ 2 h 61"/>
                <a:gd name="T26" fmla="*/ 63 w 139"/>
                <a:gd name="T27" fmla="*/ 1 h 61"/>
                <a:gd name="T28" fmla="*/ 53 w 139"/>
                <a:gd name="T29" fmla="*/ 0 h 61"/>
                <a:gd name="T30" fmla="*/ 45 w 139"/>
                <a:gd name="T31" fmla="*/ 0 h 61"/>
                <a:gd name="T32" fmla="*/ 36 w 139"/>
                <a:gd name="T33" fmla="*/ 0 h 61"/>
                <a:gd name="T34" fmla="*/ 28 w 139"/>
                <a:gd name="T35" fmla="*/ 0 h 61"/>
                <a:gd name="T36" fmla="*/ 20 w 139"/>
                <a:gd name="T37" fmla="*/ 1 h 61"/>
                <a:gd name="T38" fmla="*/ 14 w 139"/>
                <a:gd name="T39" fmla="*/ 2 h 61"/>
                <a:gd name="T40" fmla="*/ 8 w 139"/>
                <a:gd name="T41" fmla="*/ 5 h 61"/>
                <a:gd name="T42" fmla="*/ 2 w 139"/>
                <a:gd name="T43" fmla="*/ 7 h 61"/>
                <a:gd name="T44" fmla="*/ 0 w 139"/>
                <a:gd name="T45" fmla="*/ 10 h 61"/>
                <a:gd name="T46" fmla="*/ 0 w 139"/>
                <a:gd name="T47" fmla="*/ 16 h 61"/>
                <a:gd name="T48" fmla="*/ 0 w 139"/>
                <a:gd name="T49" fmla="*/ 19 h 61"/>
                <a:gd name="T50" fmla="*/ 0 w 139"/>
                <a:gd name="T51" fmla="*/ 21 h 61"/>
                <a:gd name="T52" fmla="*/ 2 w 139"/>
                <a:gd name="T53" fmla="*/ 24 h 61"/>
                <a:gd name="T54" fmla="*/ 8 w 139"/>
                <a:gd name="T55" fmla="*/ 27 h 61"/>
                <a:gd name="T56" fmla="*/ 14 w 139"/>
                <a:gd name="T57" fmla="*/ 30 h 61"/>
                <a:gd name="T58" fmla="*/ 20 w 139"/>
                <a:gd name="T59" fmla="*/ 31 h 61"/>
                <a:gd name="T60" fmla="*/ 28 w 139"/>
                <a:gd name="T61" fmla="*/ 34 h 61"/>
                <a:gd name="T62" fmla="*/ 36 w 139"/>
                <a:gd name="T63" fmla="*/ 35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9"/>
                <a:gd name="T97" fmla="*/ 0 h 61"/>
                <a:gd name="T98" fmla="*/ 139 w 139"/>
                <a:gd name="T99" fmla="*/ 61 h 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9" h="61">
                  <a:moveTo>
                    <a:pt x="66" y="61"/>
                  </a:moveTo>
                  <a:lnTo>
                    <a:pt x="71" y="58"/>
                  </a:lnTo>
                  <a:lnTo>
                    <a:pt x="78" y="58"/>
                  </a:lnTo>
                  <a:lnTo>
                    <a:pt x="83" y="56"/>
                  </a:lnTo>
                  <a:lnTo>
                    <a:pt x="93" y="56"/>
                  </a:lnTo>
                  <a:lnTo>
                    <a:pt x="99" y="51"/>
                  </a:lnTo>
                  <a:lnTo>
                    <a:pt x="104" y="51"/>
                  </a:lnTo>
                  <a:lnTo>
                    <a:pt x="109" y="49"/>
                  </a:lnTo>
                  <a:lnTo>
                    <a:pt x="117" y="49"/>
                  </a:lnTo>
                  <a:lnTo>
                    <a:pt x="119" y="44"/>
                  </a:lnTo>
                  <a:lnTo>
                    <a:pt x="124" y="44"/>
                  </a:lnTo>
                  <a:lnTo>
                    <a:pt x="127" y="39"/>
                  </a:lnTo>
                  <a:lnTo>
                    <a:pt x="133" y="39"/>
                  </a:lnTo>
                  <a:lnTo>
                    <a:pt x="133" y="34"/>
                  </a:lnTo>
                  <a:lnTo>
                    <a:pt x="136" y="34"/>
                  </a:lnTo>
                  <a:lnTo>
                    <a:pt x="136" y="31"/>
                  </a:lnTo>
                  <a:lnTo>
                    <a:pt x="139" y="31"/>
                  </a:lnTo>
                  <a:lnTo>
                    <a:pt x="136" y="26"/>
                  </a:lnTo>
                  <a:lnTo>
                    <a:pt x="136" y="22"/>
                  </a:lnTo>
                  <a:lnTo>
                    <a:pt x="133" y="17"/>
                  </a:lnTo>
                  <a:lnTo>
                    <a:pt x="127" y="12"/>
                  </a:lnTo>
                  <a:lnTo>
                    <a:pt x="124" y="12"/>
                  </a:lnTo>
                  <a:lnTo>
                    <a:pt x="119" y="9"/>
                  </a:lnTo>
                  <a:lnTo>
                    <a:pt x="117" y="9"/>
                  </a:lnTo>
                  <a:lnTo>
                    <a:pt x="109" y="4"/>
                  </a:lnTo>
                  <a:lnTo>
                    <a:pt x="104" y="4"/>
                  </a:lnTo>
                  <a:lnTo>
                    <a:pt x="99" y="2"/>
                  </a:lnTo>
                  <a:lnTo>
                    <a:pt x="93" y="2"/>
                  </a:lnTo>
                  <a:lnTo>
                    <a:pt x="83" y="0"/>
                  </a:lnTo>
                  <a:lnTo>
                    <a:pt x="78" y="0"/>
                  </a:lnTo>
                  <a:lnTo>
                    <a:pt x="71" y="0"/>
                  </a:lnTo>
                  <a:lnTo>
                    <a:pt x="66" y="0"/>
                  </a:lnTo>
                  <a:lnTo>
                    <a:pt x="56" y="0"/>
                  </a:lnTo>
                  <a:lnTo>
                    <a:pt x="51" y="0"/>
                  </a:lnTo>
                  <a:lnTo>
                    <a:pt x="44" y="0"/>
                  </a:lnTo>
                  <a:lnTo>
                    <a:pt x="39" y="2"/>
                  </a:lnTo>
                  <a:lnTo>
                    <a:pt x="32" y="2"/>
                  </a:lnTo>
                  <a:lnTo>
                    <a:pt x="27" y="4"/>
                  </a:lnTo>
                  <a:lnTo>
                    <a:pt x="22" y="4"/>
                  </a:lnTo>
                  <a:lnTo>
                    <a:pt x="19" y="9"/>
                  </a:lnTo>
                  <a:lnTo>
                    <a:pt x="13" y="9"/>
                  </a:lnTo>
                  <a:lnTo>
                    <a:pt x="8" y="12"/>
                  </a:lnTo>
                  <a:lnTo>
                    <a:pt x="3" y="12"/>
                  </a:lnTo>
                  <a:lnTo>
                    <a:pt x="3" y="17"/>
                  </a:lnTo>
                  <a:lnTo>
                    <a:pt x="0" y="17"/>
                  </a:lnTo>
                  <a:lnTo>
                    <a:pt x="0" y="22"/>
                  </a:lnTo>
                  <a:lnTo>
                    <a:pt x="0" y="26"/>
                  </a:lnTo>
                  <a:lnTo>
                    <a:pt x="0" y="31"/>
                  </a:lnTo>
                  <a:lnTo>
                    <a:pt x="0" y="34"/>
                  </a:lnTo>
                  <a:lnTo>
                    <a:pt x="3" y="39"/>
                  </a:lnTo>
                  <a:lnTo>
                    <a:pt x="8" y="44"/>
                  </a:lnTo>
                  <a:lnTo>
                    <a:pt x="13" y="44"/>
                  </a:lnTo>
                  <a:lnTo>
                    <a:pt x="19" y="49"/>
                  </a:lnTo>
                  <a:lnTo>
                    <a:pt x="22" y="49"/>
                  </a:lnTo>
                  <a:lnTo>
                    <a:pt x="27" y="51"/>
                  </a:lnTo>
                  <a:lnTo>
                    <a:pt x="32" y="51"/>
                  </a:lnTo>
                  <a:lnTo>
                    <a:pt x="39" y="56"/>
                  </a:lnTo>
                  <a:lnTo>
                    <a:pt x="44" y="56"/>
                  </a:lnTo>
                  <a:lnTo>
                    <a:pt x="51" y="58"/>
                  </a:lnTo>
                  <a:lnTo>
                    <a:pt x="56" y="58"/>
                  </a:lnTo>
                  <a:lnTo>
                    <a:pt x="66"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39052" name="Line 150"/>
            <p:cNvSpPr>
              <a:spLocks noChangeShapeType="1"/>
            </p:cNvSpPr>
            <p:nvPr/>
          </p:nvSpPr>
          <p:spPr bwMode="auto">
            <a:xfrm>
              <a:off x="586" y="2383"/>
              <a:ext cx="218" cy="2"/>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a:endParaRPr>
            </a:p>
          </p:txBody>
        </p:sp>
      </p:grpSp>
      <p:sp>
        <p:nvSpPr>
          <p:cNvPr id="38924" name="Text Box 151"/>
          <p:cNvSpPr txBox="1">
            <a:spLocks noChangeArrowheads="1"/>
          </p:cNvSpPr>
          <p:nvPr/>
        </p:nvSpPr>
        <p:spPr bwMode="auto">
          <a:xfrm>
            <a:off x="3321555" y="2660882"/>
            <a:ext cx="1014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US" altLang="en-US" sz="2400" dirty="0">
                <a:solidFill>
                  <a:srgbClr val="000000"/>
                </a:solidFill>
              </a:rPr>
              <a:t>Joseph</a:t>
            </a:r>
          </a:p>
        </p:txBody>
      </p:sp>
      <p:sp>
        <p:nvSpPr>
          <p:cNvPr id="38925" name="Text Box 152"/>
          <p:cNvSpPr txBox="1">
            <a:spLocks noChangeArrowheads="1"/>
          </p:cNvSpPr>
          <p:nvPr/>
        </p:nvSpPr>
        <p:spPr bwMode="auto">
          <a:xfrm>
            <a:off x="3381880" y="3346682"/>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US" altLang="en-US" sz="2400">
                <a:solidFill>
                  <a:srgbClr val="000000"/>
                </a:solidFill>
              </a:rPr>
              <a:t>Judah</a:t>
            </a:r>
          </a:p>
        </p:txBody>
      </p:sp>
      <p:pic>
        <p:nvPicPr>
          <p:cNvPr id="7174" name="Picture 6" descr="YARDSTICK 36IN YELLOW | Castle Building Centres Group Ltd.">
            <a:extLst>
              <a:ext uri="{FF2B5EF4-FFF2-40B4-BE49-F238E27FC236}">
                <a16:creationId xmlns:a16="http://schemas.microsoft.com/office/drawing/2014/main" id="{8A02693D-2997-2B5D-76E0-3E40AC1F8A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0095" y="1941274"/>
            <a:ext cx="1067566" cy="40878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5325C959-790C-8E99-9A47-EE236512733F}"/>
              </a:ext>
            </a:extLst>
          </p:cNvPr>
          <p:cNvSpPr/>
          <p:nvPr/>
        </p:nvSpPr>
        <p:spPr bwMode="auto">
          <a:xfrm>
            <a:off x="6675167" y="2075600"/>
            <a:ext cx="4513950" cy="3693476"/>
          </a:xfrm>
          <a:prstGeom prst="roundRect">
            <a:avLst/>
          </a:prstGeom>
          <a:solidFill>
            <a:srgbClr val="FFFFCC"/>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spcBef>
                <a:spcPct val="0"/>
              </a:spcBef>
              <a:buNone/>
            </a:pPr>
            <a:r>
              <a:rPr lang="en-US" altLang="en-US" sz="2800" dirty="0">
                <a:solidFill>
                  <a:srgbClr val="000000"/>
                </a:solidFill>
              </a:rPr>
              <a:t>On this Easel (</a:t>
            </a:r>
            <a:r>
              <a:rPr lang="en-US" altLang="en-US" sz="3200" b="1" u="sng" dirty="0">
                <a:solidFill>
                  <a:srgbClr val="000000"/>
                </a:solidFill>
              </a:rPr>
              <a:t>Ezekiel</a:t>
            </a:r>
            <a:r>
              <a:rPr lang="en-US" altLang="en-US" sz="2800" dirty="0">
                <a:solidFill>
                  <a:srgbClr val="000000"/>
                </a:solidFill>
              </a:rPr>
              <a:t>), </a:t>
            </a:r>
          </a:p>
          <a:p>
            <a:pPr algn="ctr">
              <a:spcBef>
                <a:spcPct val="0"/>
              </a:spcBef>
              <a:buNone/>
            </a:pPr>
            <a:r>
              <a:rPr lang="en-US" altLang="en-US" sz="2800" dirty="0">
                <a:solidFill>
                  <a:srgbClr val="000000"/>
                </a:solidFill>
              </a:rPr>
              <a:t>which is one inch over a </a:t>
            </a:r>
          </a:p>
          <a:p>
            <a:pPr algn="ctr">
              <a:spcBef>
                <a:spcPct val="0"/>
              </a:spcBef>
              <a:buNone/>
            </a:pPr>
            <a:r>
              <a:rPr lang="en-US" altLang="en-US" sz="2800" dirty="0">
                <a:solidFill>
                  <a:srgbClr val="000000"/>
                </a:solidFill>
              </a:rPr>
              <a:t>yard high (</a:t>
            </a:r>
            <a:r>
              <a:rPr lang="en-US" altLang="en-US" sz="3200" b="1" u="sng" dirty="0">
                <a:solidFill>
                  <a:srgbClr val="000000"/>
                </a:solidFill>
              </a:rPr>
              <a:t>37</a:t>
            </a:r>
            <a:r>
              <a:rPr lang="en-US" altLang="en-US" sz="2800" b="1" dirty="0">
                <a:solidFill>
                  <a:srgbClr val="000000"/>
                </a:solidFill>
              </a:rPr>
              <a:t> </a:t>
            </a:r>
            <a:r>
              <a:rPr lang="en-US" altLang="en-US" sz="2800" dirty="0">
                <a:solidFill>
                  <a:srgbClr val="000000"/>
                </a:solidFill>
              </a:rPr>
              <a:t>inches), is a </a:t>
            </a:r>
          </a:p>
          <a:p>
            <a:pPr algn="ctr">
              <a:spcBef>
                <a:spcPct val="0"/>
              </a:spcBef>
              <a:buNone/>
            </a:pPr>
            <a:r>
              <a:rPr lang="en-US" altLang="en-US" sz="2800" dirty="0">
                <a:solidFill>
                  <a:srgbClr val="000000"/>
                </a:solidFill>
              </a:rPr>
              <a:t>picture of the stick of Joseph </a:t>
            </a:r>
          </a:p>
          <a:p>
            <a:pPr algn="ctr">
              <a:spcBef>
                <a:spcPct val="0"/>
              </a:spcBef>
              <a:buNone/>
            </a:pPr>
            <a:r>
              <a:rPr lang="en-US" altLang="en-US" sz="2800" dirty="0">
                <a:solidFill>
                  <a:srgbClr val="000000"/>
                </a:solidFill>
              </a:rPr>
              <a:t>and the stick of Judah. Each </a:t>
            </a:r>
          </a:p>
          <a:p>
            <a:pPr algn="ctr">
              <a:spcBef>
                <a:spcPct val="0"/>
              </a:spcBef>
              <a:buNone/>
            </a:pPr>
            <a:r>
              <a:rPr lang="en-US" altLang="en-US" sz="2800" dirty="0">
                <a:solidFill>
                  <a:srgbClr val="000000"/>
                </a:solidFill>
              </a:rPr>
              <a:t>weighs about a pound, give </a:t>
            </a:r>
          </a:p>
          <a:p>
            <a:pPr algn="ctr">
              <a:spcBef>
                <a:spcPct val="0"/>
              </a:spcBef>
              <a:buNone/>
            </a:pPr>
            <a:r>
              <a:rPr lang="en-US" altLang="en-US" sz="2800" dirty="0">
                <a:solidFill>
                  <a:srgbClr val="000000"/>
                </a:solidFill>
              </a:rPr>
              <a:t>or take an ounce (</a:t>
            </a:r>
            <a:r>
              <a:rPr lang="en-US" altLang="en-US" sz="3200" b="1" u="sng" dirty="0">
                <a:solidFill>
                  <a:srgbClr val="000000"/>
                </a:solidFill>
              </a:rPr>
              <a:t>15-17</a:t>
            </a:r>
            <a:r>
              <a:rPr lang="en-US" altLang="en-US" sz="2800" dirty="0">
                <a:solidFill>
                  <a:srgbClr val="000000"/>
                </a:solidFill>
              </a:rPr>
              <a:t>)</a:t>
            </a:r>
          </a:p>
        </p:txBody>
      </p:sp>
      <p:sp>
        <p:nvSpPr>
          <p:cNvPr id="38927" name="Text Box 154"/>
          <p:cNvSpPr txBox="1">
            <a:spLocks noChangeArrowheads="1"/>
          </p:cNvSpPr>
          <p:nvPr/>
        </p:nvSpPr>
        <p:spPr bwMode="auto">
          <a:xfrm rot="16200000">
            <a:off x="-702510" y="3723604"/>
            <a:ext cx="38192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US" altLang="en-US" sz="2400" dirty="0">
                <a:solidFill>
                  <a:srgbClr val="000000"/>
                </a:solidFill>
              </a:rPr>
              <a:t>One yard plus an inch ( </a:t>
            </a:r>
            <a:r>
              <a:rPr lang="en-US" altLang="en-US" sz="2800" b="1" u="sng" dirty="0">
                <a:solidFill>
                  <a:srgbClr val="000000"/>
                </a:solidFill>
              </a:rPr>
              <a:t>37</a:t>
            </a:r>
            <a:r>
              <a:rPr lang="en-US" altLang="en-US" sz="2400" dirty="0">
                <a:solidFill>
                  <a:srgbClr val="000000"/>
                </a:solidFill>
              </a:rPr>
              <a:t> )</a:t>
            </a:r>
          </a:p>
        </p:txBody>
      </p:sp>
    </p:spTree>
    <p:extLst>
      <p:ext uri="{BB962C8B-B14F-4D97-AF65-F5344CB8AC3E}">
        <p14:creationId xmlns:p14="http://schemas.microsoft.com/office/powerpoint/2010/main" val="237394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9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4" grpId="0"/>
      <p:bldP spid="38925" grpId="0"/>
      <p:bldP spid="6" grpId="0" animBg="1"/>
      <p:bldP spid="389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Shea has recently started receiving lessons from the full-time missionaries. He has enjoyed listening to them and feels good about the message they are sharing. The missionaries recently taught him about the Book of Mormon. Shea had always been taught that the Bible contains all of God’s words and that there is no need for additional scripture. While Shea does not want to disbelieve what the missionaries are telling him, he does wonder how it could possibly be true, considering what he has been taught. When the missionaries pause to ask if he has any questions, Shea asks, “Why do we need the Book of Mormon when we already have the Bible?”</a:t>
            </a:r>
            <a:endParaRPr lang="en-US" sz="2800" dirty="0">
              <a:latin typeface="Times New Roman" panose="02020603050405020304" pitchFamily="18" charset="0"/>
              <a:ea typeface="Georgia"/>
              <a:cs typeface="Times New Roman" panose="02020603050405020304" pitchFamily="18" charset="0"/>
              <a:sym typeface="Georgia"/>
            </a:endParaRP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0940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Daniel 2:44-45</a:t>
            </a:r>
          </a:p>
        </p:txBody>
      </p:sp>
      <p:sp>
        <p:nvSpPr>
          <p:cNvPr id="8" name="Content Placeholder 7"/>
          <p:cNvSpPr>
            <a:spLocks noGrp="1"/>
          </p:cNvSpPr>
          <p:nvPr>
            <p:ph idx="1"/>
          </p:nvPr>
        </p:nvSpPr>
        <p:spPr>
          <a:xfrm>
            <a:off x="1317172" y="1132114"/>
            <a:ext cx="9590315" cy="5334000"/>
          </a:xfrm>
        </p:spPr>
        <p:txBody>
          <a:bodyPr>
            <a:normAutofit fontScale="85000" lnSpcReduction="10000"/>
          </a:bodyPr>
          <a:lstStyle/>
          <a:p>
            <a:pPr marL="0" indent="0">
              <a:buNone/>
            </a:pPr>
            <a:r>
              <a:rPr lang="en-US" sz="4000" dirty="0">
                <a:latin typeface="Times New Roman" panose="02020603050405020304" pitchFamily="18" charset="0"/>
                <a:cs typeface="Times New Roman" panose="02020603050405020304" pitchFamily="18" charset="0"/>
              </a:rPr>
              <a:t> 44 And in the days of these kings shall the God of heaven set up a kingdom, which shall never be destroyed: and the kingdom shall not be left to other people, but it shall break in pieces and consume all these kingdoms, and it shall stand for ever.</a:t>
            </a:r>
          </a:p>
          <a:p>
            <a:pPr marL="0" indent="0">
              <a:buNone/>
            </a:pPr>
            <a:r>
              <a:rPr lang="en-US" sz="4000" dirty="0">
                <a:latin typeface="Times New Roman" panose="02020603050405020304" pitchFamily="18" charset="0"/>
                <a:cs typeface="Times New Roman" panose="02020603050405020304" pitchFamily="18" charset="0"/>
              </a:rPr>
              <a:t> 45 Forasmuch as thou </a:t>
            </a:r>
            <a:r>
              <a:rPr lang="en-US" sz="4000" dirty="0" err="1">
                <a:latin typeface="Times New Roman" panose="02020603050405020304" pitchFamily="18" charset="0"/>
                <a:cs typeface="Times New Roman" panose="02020603050405020304" pitchFamily="18" charset="0"/>
              </a:rPr>
              <a:t>sawest</a:t>
            </a:r>
            <a:r>
              <a:rPr lang="en-US" sz="4000" dirty="0">
                <a:latin typeface="Times New Roman" panose="02020603050405020304" pitchFamily="18" charset="0"/>
                <a:cs typeface="Times New Roman" panose="02020603050405020304" pitchFamily="18" charset="0"/>
              </a:rPr>
              <a:t> that the stone was cut out of the mountain without hands, and that it brake in pieces the iron, the brass, the clay, the silver, and the gold; the great God hath made known to the king what shall come to pass hereafter: and the dream is certain, and the interpretation thereof sure.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The Restoration</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2702917" y="2106685"/>
            <a:ext cx="6771589"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E6A2778-DD45-4FA8-816C-BA6AC4E73A47}"/>
              </a:ext>
            </a:extLst>
          </p:cNvPr>
          <p:cNvCxnSpPr>
            <a:cxnSpLocks/>
          </p:cNvCxnSpPr>
          <p:nvPr/>
        </p:nvCxnSpPr>
        <p:spPr bwMode="auto">
          <a:xfrm>
            <a:off x="1393885" y="2583161"/>
            <a:ext cx="1690838"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759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6705" y="7620"/>
            <a:ext cx="11578590" cy="980462"/>
          </a:xfrm>
        </p:spPr>
        <p:txBody>
          <a:bodyPr/>
          <a:lstStyle/>
          <a:p>
            <a:r>
              <a:rPr lang="en-US" altLang="en-US" sz="3400" b="1" i="1" dirty="0"/>
              <a:t>God shall “set up a kingdom, which shall never be destroyed.”</a:t>
            </a:r>
          </a:p>
        </p:txBody>
      </p:sp>
      <p:sp>
        <p:nvSpPr>
          <p:cNvPr id="3" name="Rounded Rectangular Callout 2"/>
          <p:cNvSpPr/>
          <p:nvPr/>
        </p:nvSpPr>
        <p:spPr bwMode="auto">
          <a:xfrm>
            <a:off x="2354353" y="1305419"/>
            <a:ext cx="7483293" cy="1270186"/>
          </a:xfrm>
          <a:prstGeom prst="wedgeRoundRectCallout">
            <a:avLst>
              <a:gd name="adj1" fmla="val -19849"/>
              <a:gd name="adj2" fmla="val 50042"/>
              <a:gd name="adj3" fmla="val 16667"/>
            </a:avLst>
          </a:prstGeom>
          <a:solidFill>
            <a:srgbClr val="FFFFCC"/>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u="sng" strike="noStrike" kern="1200" cap="none" spc="0" normalizeH="0" baseline="0" noProof="0" dirty="0">
                <a:ln>
                  <a:noFill/>
                </a:ln>
                <a:solidFill>
                  <a:srgbClr val="000000"/>
                </a:solidFill>
                <a:effectLst/>
                <a:uLnTx/>
                <a:uFillTx/>
                <a:latin typeface="Times New Roman" panose="02020603050405020304" pitchFamily="18" charset="0"/>
              </a:rPr>
              <a:t>Daniel</a:t>
            </a:r>
            <a:r>
              <a:rPr kumimoji="0" lang="en-US" altLang="en-US" sz="2800" i="0" strike="noStrike" kern="1200" cap="none" spc="0" normalizeH="0" noProof="0" dirty="0">
                <a:ln>
                  <a:noFill/>
                </a:ln>
                <a:solidFill>
                  <a:srgbClr val="000000"/>
                </a:solidFill>
                <a:effectLst/>
                <a:uLnTx/>
                <a:uFillTx/>
                <a:latin typeface="Times New Roman" panose="02020603050405020304" pitchFamily="18" charset="0"/>
              </a:rPr>
              <a:t> said the mountain w</a:t>
            </a:r>
            <a:r>
              <a:rPr lang="en-US" altLang="en-US" sz="2800" dirty="0" err="1">
                <a:solidFill>
                  <a:srgbClr val="000000"/>
                </a:solidFill>
                <a:latin typeface="Times New Roman" panose="02020603050405020304" pitchFamily="18" charset="0"/>
              </a:rPr>
              <a:t>ould</a:t>
            </a:r>
            <a:r>
              <a:rPr lang="en-US" altLang="en-US" sz="2800" dirty="0">
                <a:solidFill>
                  <a:srgbClr val="000000"/>
                </a:solidFill>
                <a:latin typeface="Times New Roman" panose="02020603050405020304" pitchFamily="18" charset="0"/>
              </a:rPr>
              <a:t> split in </a:t>
            </a:r>
            <a:r>
              <a:rPr lang="en-US" altLang="en-US" sz="3200" b="1" u="sng" dirty="0">
                <a:solidFill>
                  <a:srgbClr val="000000"/>
                </a:solidFill>
                <a:latin typeface="Times New Roman" panose="02020603050405020304" pitchFamily="18" charset="0"/>
              </a:rPr>
              <a:t>2</a:t>
            </a:r>
            <a:r>
              <a:rPr lang="en-US" altLang="en-US" sz="2800" dirty="0">
                <a:solidFill>
                  <a:srgbClr val="000000"/>
                </a:solidFill>
                <a:latin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2800" dirty="0">
                <a:solidFill>
                  <a:srgbClr val="000000"/>
                </a:solidFill>
                <a:latin typeface="Times New Roman" panose="02020603050405020304" pitchFamily="18" charset="0"/>
              </a:rPr>
              <a:t>And it didn’t even take a .</a:t>
            </a:r>
            <a:r>
              <a:rPr lang="en-US" altLang="en-US" sz="3200" b="1" u="sng" dirty="0">
                <a:solidFill>
                  <a:srgbClr val="000000"/>
                </a:solidFill>
                <a:latin typeface="Times New Roman" panose="02020603050405020304" pitchFamily="18" charset="0"/>
              </a:rPr>
              <a:t>44</a:t>
            </a:r>
            <a:r>
              <a:rPr lang="en-US" altLang="en-US" sz="2800" dirty="0">
                <a:solidFill>
                  <a:srgbClr val="000000"/>
                </a:solidFill>
                <a:latin typeface="Times New Roman" panose="02020603050405020304" pitchFamily="18" charset="0"/>
              </a:rPr>
              <a:t> or .</a:t>
            </a:r>
            <a:r>
              <a:rPr lang="en-US" altLang="en-US" sz="3200" b="1" u="sng" dirty="0">
                <a:solidFill>
                  <a:srgbClr val="000000"/>
                </a:solidFill>
                <a:latin typeface="Times New Roman" panose="02020603050405020304" pitchFamily="18" charset="0"/>
              </a:rPr>
              <a:t>45</a:t>
            </a:r>
            <a:r>
              <a:rPr lang="en-US" altLang="en-US" sz="2800" dirty="0">
                <a:solidFill>
                  <a:srgbClr val="000000"/>
                </a:solidFill>
                <a:latin typeface="Times New Roman" panose="02020603050405020304" pitchFamily="18" charset="0"/>
              </a:rPr>
              <a:t> caliber rifle.</a:t>
            </a:r>
            <a:endParaRPr kumimoji="0" lang="en-US" altLang="en-US" sz="2800" i="0" strike="noStrike" kern="1200" cap="none" spc="0" normalizeH="0" noProof="0" dirty="0">
              <a:ln>
                <a:noFill/>
              </a:ln>
              <a:solidFill>
                <a:srgbClr val="000000"/>
              </a:solidFill>
              <a:effectLst/>
              <a:uLnTx/>
              <a:uFillTx/>
              <a:latin typeface="Times New Roman" panose="02020603050405020304" pitchFamily="18" charset="0"/>
            </a:endParaRPr>
          </a:p>
        </p:txBody>
      </p:sp>
      <p:pic>
        <p:nvPicPr>
          <p:cNvPr id="2" name="Picture 2" descr="0 images about hunting on deer hunting clip art | Hunting art, Guns  drawing, Deer hunting">
            <a:extLst>
              <a:ext uri="{FF2B5EF4-FFF2-40B4-BE49-F238E27FC236}">
                <a16:creationId xmlns:a16="http://schemas.microsoft.com/office/drawing/2014/main" id="{05F67A0C-526B-029D-418C-9512831C8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6711" y="2823564"/>
            <a:ext cx="2190188" cy="363488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SiH">
            <a:extLst>
              <a:ext uri="{FF2B5EF4-FFF2-40B4-BE49-F238E27FC236}">
                <a16:creationId xmlns:a16="http://schemas.microsoft.com/office/drawing/2014/main" id="{0276F8B1-68A6-B00A-BFAB-C41A4A2140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946" r="9882"/>
          <a:stretch/>
        </p:blipFill>
        <p:spPr bwMode="auto">
          <a:xfrm>
            <a:off x="5354238" y="2823564"/>
            <a:ext cx="4252473" cy="352215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Daniel 2 (with text - press on more info.) - YouTube">
            <a:extLst>
              <a:ext uri="{FF2B5EF4-FFF2-40B4-BE49-F238E27FC236}">
                <a16:creationId xmlns:a16="http://schemas.microsoft.com/office/drawing/2014/main" id="{9EF73CB1-72D2-349F-272C-19692F7B55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790" y="2823564"/>
            <a:ext cx="4696203" cy="352215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m3d="http://schemas.microsoft.com/office/drawing/2017/model3d" Requires="am3d">
          <p:graphicFrame>
            <p:nvGraphicFramePr>
              <p:cNvPr id="6" name="3D Model 5" descr="Cannon Ball">
                <a:extLst>
                  <a:ext uri="{FF2B5EF4-FFF2-40B4-BE49-F238E27FC236}">
                    <a16:creationId xmlns:a16="http://schemas.microsoft.com/office/drawing/2014/main" id="{78912BEE-D5D2-2133-0AAD-B86BCDA8D944}"/>
                  </a:ext>
                </a:extLst>
              </p:cNvPr>
              <p:cNvGraphicFramePr>
                <a:graphicFrameLocks noChangeAspect="1"/>
              </p:cNvGraphicFramePr>
              <p:nvPr>
                <p:extLst>
                  <p:ext uri="{D42A27DB-BD31-4B8C-83A1-F6EECF244321}">
                    <p14:modId xmlns:p14="http://schemas.microsoft.com/office/powerpoint/2010/main" val="1901636997"/>
                  </p:ext>
                </p:extLst>
              </p:nvPr>
            </p:nvGraphicFramePr>
            <p:xfrm>
              <a:off x="7015023" y="4881877"/>
              <a:ext cx="994710" cy="994710"/>
            </p:xfrm>
            <a:graphic>
              <a:graphicData uri="http://schemas.microsoft.com/office/drawing/2017/model3d">
                <am3d:model3d r:embed="rId6">
                  <am3d:spPr>
                    <a:xfrm>
                      <a:off x="0" y="0"/>
                      <a:ext cx="994710" cy="994710"/>
                    </a:xfrm>
                    <a:prstGeom prst="rect">
                      <a:avLst/>
                    </a:prstGeom>
                    <a:noFill/>
                    <a:ln>
                      <a:noFill/>
                    </a:ln>
                    <a:effectLst>
                      <a:glow rad="127000">
                        <a:schemeClr val="bg1">
                          <a:lumMod val="75000"/>
                        </a:schemeClr>
                      </a:glow>
                    </a:effectLst>
                  </am3d:spPr>
                  <am3d:camera>
                    <am3d:pos x="0" y="0" z="81024547"/>
                    <am3d:up dx="0" dy="36000000" dz="0"/>
                    <am3d:lookAt x="0" y="0" z="0"/>
                    <am3d:perspective fov="2700000"/>
                  </am3d:camera>
                  <am3d:trans>
                    <am3d:meterPerModelUnit n="22061" d="1000000"/>
                    <am3d:preTrans dx="0" dy="0" dz="0"/>
                    <am3d:scale>
                      <am3d:sx n="1000000" d="1000000"/>
                      <am3d:sy n="1000000" d="1000000"/>
                      <am3d:sz n="1000000" d="1000000"/>
                    </am3d:scale>
                    <am3d:rot ax="-2721229" ay="2606786" az="-2090782"/>
                    <am3d:postTrans dx="0" dy="0" dz="0"/>
                  </am3d:trans>
                  <am3d:raster rName="Office3DRenderer" rVer="16.0.8326">
                    <am3d:blip r:embed="rId7"/>
                  </am3d:raster>
                  <am3d:objViewport viewportSz="165785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Cannon Ball">
                <a:extLst>
                  <a:ext uri="{FF2B5EF4-FFF2-40B4-BE49-F238E27FC236}">
                    <a16:creationId xmlns:a16="http://schemas.microsoft.com/office/drawing/2014/main" id="{78912BEE-D5D2-2133-0AAD-B86BCDA8D944}"/>
                  </a:ext>
                </a:extLst>
              </p:cNvPr>
              <p:cNvPicPr>
                <a:picLocks noGrp="1" noRot="1" noChangeAspect="1" noMove="1" noResize="1" noEditPoints="1" noAdjustHandles="1" noChangeArrowheads="1" noChangeShapeType="1" noCrop="1"/>
              </p:cNvPicPr>
              <p:nvPr/>
            </p:nvPicPr>
            <p:blipFill>
              <a:blip r:embed="rId7"/>
              <a:stretch>
                <a:fillRect/>
              </a:stretch>
            </p:blipFill>
            <p:spPr>
              <a:xfrm>
                <a:off x="7015023" y="4881877"/>
                <a:ext cx="994710" cy="994710"/>
              </a:xfrm>
              <a:prstGeom prst="rect">
                <a:avLst/>
              </a:prstGeom>
              <a:noFill/>
              <a:ln>
                <a:noFill/>
              </a:ln>
              <a:effectLst>
                <a:glow rad="127000">
                  <a:schemeClr val="bg1">
                    <a:lumMod val="75000"/>
                  </a:schemeClr>
                </a:glow>
              </a:effectLst>
            </p:spPr>
          </p:pic>
        </mc:Fallback>
      </mc:AlternateContent>
    </p:spTree>
    <p:extLst>
      <p:ext uri="{BB962C8B-B14F-4D97-AF65-F5344CB8AC3E}">
        <p14:creationId xmlns:p14="http://schemas.microsoft.com/office/powerpoint/2010/main" val="364076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How do you see Daniel’s prophecy being fulfilled today?</a:t>
            </a:r>
          </a:p>
          <a:p>
            <a:r>
              <a:rPr lang="en-US" sz="2400" dirty="0"/>
              <a:t>What does the growth of the Church despite its humble beginnings help you understand about the Savior’s power?</a:t>
            </a:r>
          </a:p>
          <a:p>
            <a:r>
              <a:rPr lang="en-US" sz="2400" dirty="0"/>
              <a:t>What can you do to help The Church of Jesus Christ of Latter-day Saints fill the whole earth and stand forever?</a:t>
            </a:r>
          </a:p>
          <a:p>
            <a:r>
              <a:rPr lang="en-US" sz="2400" dirty="0"/>
              <a:t>Jessica notices many people at school and online saying negative things about the Church. Some of her loved ones have even lost their faith and ended up leaving the Church. In addition, the nation where Jessica lives has experienced a decline in the number of people who believe in Jesus Christ or belong to any religion. Jessica is beginning to wonder if the Church will even be around in the future. This thought leaves her feeling discouraged and worried.</a:t>
            </a:r>
            <a:endParaRPr lang="en-US" sz="2400" dirty="0">
              <a:latin typeface="Times New Roman" panose="02020603050405020304" pitchFamily="18" charset="0"/>
              <a:ea typeface="Georgia"/>
              <a:cs typeface="Times New Roman" panose="02020603050405020304" pitchFamily="18" charset="0"/>
              <a:sym typeface="Georgia"/>
            </a:endParaRP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3267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Amos 3:7</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7 Surely the Lord God will do nothing, but he </a:t>
            </a:r>
            <a:r>
              <a:rPr lang="en-US" sz="4000" dirty="0" err="1">
                <a:latin typeface="Times New Roman" panose="02020603050405020304" pitchFamily="18" charset="0"/>
                <a:cs typeface="Times New Roman" panose="02020603050405020304" pitchFamily="18" charset="0"/>
              </a:rPr>
              <a:t>revealeth</a:t>
            </a:r>
            <a:r>
              <a:rPr lang="en-US" sz="4000" dirty="0">
                <a:latin typeface="Times New Roman" panose="02020603050405020304" pitchFamily="18" charset="0"/>
                <a:cs typeface="Times New Roman" panose="02020603050405020304" pitchFamily="18" charset="0"/>
              </a:rPr>
              <a:t> his secret unto his servants the prophets.</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615794" y="234753"/>
            <a:ext cx="429169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Prophets and Revelation</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3389746" y="1798213"/>
            <a:ext cx="2706254"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E6A2778-DD45-4FA8-816C-BA6AC4E73A47}"/>
              </a:ext>
            </a:extLst>
          </p:cNvPr>
          <p:cNvCxnSpPr>
            <a:cxnSpLocks/>
          </p:cNvCxnSpPr>
          <p:nvPr/>
        </p:nvCxnSpPr>
        <p:spPr bwMode="auto">
          <a:xfrm>
            <a:off x="1999813" y="2406891"/>
            <a:ext cx="8201806"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4F5A98F6-9DAB-49F8-92EB-1ECA40C7E20D}"/>
              </a:ext>
            </a:extLst>
          </p:cNvPr>
          <p:cNvCxnSpPr>
            <a:cxnSpLocks/>
          </p:cNvCxnSpPr>
          <p:nvPr/>
        </p:nvCxnSpPr>
        <p:spPr bwMode="auto">
          <a:xfrm>
            <a:off x="1393885" y="3015435"/>
            <a:ext cx="1778973"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3834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8" name="Picture 18" descr="http://www.polyvore.com/cgi/img-thing?.out=jpg&amp;size=l&amp;tid=82250971"/>
          <p:cNvPicPr>
            <a:picLocks noChangeAspect="1" noChangeArrowheads="1"/>
          </p:cNvPicPr>
          <p:nvPr/>
        </p:nvPicPr>
        <p:blipFill rotWithShape="1">
          <a:blip r:embed="rId3">
            <a:extLst>
              <a:ext uri="{28A0092B-C50C-407E-A947-70E740481C1C}">
                <a14:useLocalDpi xmlns:a14="http://schemas.microsoft.com/office/drawing/2010/main" val="0"/>
              </a:ext>
            </a:extLst>
          </a:blip>
          <a:srcRect b="3846"/>
          <a:stretch/>
        </p:blipFill>
        <p:spPr bwMode="auto">
          <a:xfrm flipH="1">
            <a:off x="1676399" y="3966072"/>
            <a:ext cx="2868923" cy="2758580"/>
          </a:xfrm>
          <a:prstGeom prst="rect">
            <a:avLst/>
          </a:prstGeom>
          <a:noFill/>
          <a:extLst>
            <a:ext uri="{909E8E84-426E-40DD-AFC4-6F175D3DCCD1}">
              <a14:hiddenFill xmlns:a14="http://schemas.microsoft.com/office/drawing/2010/main">
                <a:solidFill>
                  <a:srgbClr val="FFFFFF"/>
                </a:solidFill>
              </a14:hiddenFill>
            </a:ext>
          </a:extLst>
        </p:spPr>
      </p:pic>
      <p:sp>
        <p:nvSpPr>
          <p:cNvPr id="40962" name="Rectangle 2"/>
          <p:cNvSpPr>
            <a:spLocks noGrp="1" noChangeArrowheads="1"/>
          </p:cNvSpPr>
          <p:nvPr>
            <p:ph type="title"/>
          </p:nvPr>
        </p:nvSpPr>
        <p:spPr>
          <a:xfrm>
            <a:off x="2209800" y="76200"/>
            <a:ext cx="7772400" cy="1143000"/>
          </a:xfrm>
        </p:spPr>
        <p:txBody>
          <a:bodyPr/>
          <a:lstStyle/>
          <a:p>
            <a:r>
              <a:rPr lang="en-US" altLang="en-US" sz="3400" b="1" i="1" dirty="0"/>
              <a:t>“The Lord God … </a:t>
            </a:r>
            <a:r>
              <a:rPr lang="en-US" altLang="en-US" sz="3400" b="1" i="1" dirty="0" err="1"/>
              <a:t>revealeth</a:t>
            </a:r>
            <a:r>
              <a:rPr lang="en-US" altLang="en-US" sz="3400" b="1" i="1" dirty="0"/>
              <a:t> his </a:t>
            </a:r>
            <a:r>
              <a:rPr lang="en-US" altLang="en-US" sz="3400" b="1" i="1" u="sng" dirty="0"/>
              <a:t>secret</a:t>
            </a:r>
            <a:r>
              <a:rPr lang="en-US" altLang="en-US" sz="3400" b="1" i="1" dirty="0"/>
              <a:t> unto his servants </a:t>
            </a:r>
            <a:r>
              <a:rPr lang="en-US" altLang="en-US" sz="3400" b="1" i="1" u="sng" dirty="0"/>
              <a:t>the prophets</a:t>
            </a:r>
            <a:r>
              <a:rPr lang="en-US" altLang="en-US" sz="3400" b="1" i="1" dirty="0"/>
              <a:t>.”</a:t>
            </a:r>
            <a:endParaRPr lang="en-US" altLang="en-US" sz="3400" b="1" i="1" u="sng" dirty="0"/>
          </a:p>
        </p:txBody>
      </p:sp>
      <p:graphicFrame>
        <p:nvGraphicFramePr>
          <p:cNvPr id="40963" name="Object 3">
            <a:hlinkClick r:id="" action="ppaction://ole?verb=0"/>
          </p:cNvPr>
          <p:cNvGraphicFramePr>
            <a:graphicFrameLocks/>
          </p:cNvGraphicFramePr>
          <p:nvPr/>
        </p:nvGraphicFramePr>
        <p:xfrm>
          <a:off x="1981200" y="3200400"/>
          <a:ext cx="8153400" cy="990600"/>
        </p:xfrm>
        <a:graphic>
          <a:graphicData uri="http://schemas.openxmlformats.org/presentationml/2006/ole">
            <mc:AlternateContent xmlns:mc="http://schemas.openxmlformats.org/markup-compatibility/2006">
              <mc:Choice xmlns:v="urn:schemas-microsoft-com:vml" Requires="v">
                <p:oleObj name="Clip" r:id="rId4" imgW="5761038" imgH="3224213" progId="MS_ClipArt_Gallery.2">
                  <p:embed/>
                </p:oleObj>
              </mc:Choice>
              <mc:Fallback>
                <p:oleObj name="Clip" r:id="rId4" imgW="5761038" imgH="3224213" progId="MS_ClipArt_Gallery.2">
                  <p:embed/>
                  <p:pic>
                    <p:nvPicPr>
                      <p:cNvPr id="40963"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200400"/>
                        <a:ext cx="8153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6" name="AutoShape 8"/>
          <p:cNvSpPr>
            <a:spLocks noChangeArrowheads="1"/>
          </p:cNvSpPr>
          <p:nvPr/>
        </p:nvSpPr>
        <p:spPr bwMode="auto">
          <a:xfrm>
            <a:off x="6223612" y="3534171"/>
            <a:ext cx="5334000" cy="3114675"/>
          </a:xfrm>
          <a:prstGeom prst="roundRect">
            <a:avLst>
              <a:gd name="adj" fmla="val 16667"/>
            </a:avLst>
          </a:prstGeom>
          <a:solidFill>
            <a:srgbClr val="FFFFCC"/>
          </a:solidFill>
          <a:ln w="12700" cap="rnd">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US" altLang="en-US" sz="2800" dirty="0">
                <a:solidFill>
                  <a:srgbClr val="000000"/>
                </a:solidFill>
              </a:rPr>
              <a:t>Whispered </a:t>
            </a:r>
            <a:r>
              <a:rPr lang="en-US" altLang="en-US" sz="2800" b="1" dirty="0">
                <a:solidFill>
                  <a:srgbClr val="000000"/>
                </a:solidFill>
              </a:rPr>
              <a:t>Secrets</a:t>
            </a:r>
            <a:r>
              <a:rPr lang="en-US" altLang="en-US" sz="2800" dirty="0">
                <a:solidFill>
                  <a:srgbClr val="000000"/>
                </a:solidFill>
              </a:rPr>
              <a:t> can make the </a:t>
            </a:r>
          </a:p>
          <a:p>
            <a:pPr algn="ctr">
              <a:spcBef>
                <a:spcPct val="0"/>
              </a:spcBef>
              <a:buNone/>
            </a:pPr>
            <a:r>
              <a:rPr lang="en-US" altLang="en-US" sz="2800" dirty="0">
                <a:solidFill>
                  <a:srgbClr val="000000"/>
                </a:solidFill>
              </a:rPr>
              <a:t>noise A-Mouse (</a:t>
            </a:r>
            <a:r>
              <a:rPr lang="en-US" altLang="en-US" b="1" u="sng" dirty="0">
                <a:solidFill>
                  <a:srgbClr val="000000"/>
                </a:solidFill>
              </a:rPr>
              <a:t>Amos</a:t>
            </a:r>
            <a:r>
              <a:rPr lang="en-US" altLang="en-US" sz="2800" dirty="0">
                <a:solidFill>
                  <a:srgbClr val="000000"/>
                </a:solidFill>
              </a:rPr>
              <a:t>) makes. </a:t>
            </a:r>
          </a:p>
          <a:p>
            <a:pPr algn="ctr">
              <a:spcBef>
                <a:spcPct val="0"/>
              </a:spcBef>
              <a:buNone/>
            </a:pPr>
            <a:r>
              <a:rPr lang="en-US" altLang="en-US" sz="2800" dirty="0">
                <a:solidFill>
                  <a:srgbClr val="000000"/>
                </a:solidFill>
              </a:rPr>
              <a:t>This mouse knows </a:t>
            </a:r>
            <a:r>
              <a:rPr lang="en-US" altLang="en-US" sz="2800" b="1" dirty="0">
                <a:solidFill>
                  <a:srgbClr val="000000"/>
                </a:solidFill>
              </a:rPr>
              <a:t>God reveals </a:t>
            </a:r>
          </a:p>
          <a:p>
            <a:pPr algn="ctr">
              <a:spcBef>
                <a:spcPct val="0"/>
              </a:spcBef>
              <a:buNone/>
            </a:pPr>
            <a:r>
              <a:rPr lang="en-US" altLang="en-US" sz="2800" b="1" dirty="0">
                <a:solidFill>
                  <a:srgbClr val="000000"/>
                </a:solidFill>
              </a:rPr>
              <a:t>His secrets to</a:t>
            </a:r>
            <a:r>
              <a:rPr lang="en-US" altLang="en-US" sz="2800" dirty="0">
                <a:solidFill>
                  <a:srgbClr val="000000"/>
                </a:solidFill>
              </a:rPr>
              <a:t> the </a:t>
            </a:r>
            <a:r>
              <a:rPr lang="en-US" altLang="en-US" b="1" u="sng" dirty="0">
                <a:solidFill>
                  <a:srgbClr val="000000"/>
                </a:solidFill>
              </a:rPr>
              <a:t>3</a:t>
            </a:r>
            <a:r>
              <a:rPr lang="en-US" altLang="en-US" sz="2800" dirty="0">
                <a:solidFill>
                  <a:srgbClr val="000000"/>
                </a:solidFill>
              </a:rPr>
              <a:t> </a:t>
            </a:r>
            <a:r>
              <a:rPr lang="en-US" altLang="en-US" sz="2800" b="1" dirty="0">
                <a:solidFill>
                  <a:srgbClr val="000000"/>
                </a:solidFill>
              </a:rPr>
              <a:t>prophets</a:t>
            </a:r>
            <a:r>
              <a:rPr lang="en-US" altLang="en-US" sz="2800" dirty="0">
                <a:solidFill>
                  <a:srgbClr val="000000"/>
                </a:solidFill>
              </a:rPr>
              <a:t> </a:t>
            </a:r>
          </a:p>
          <a:p>
            <a:pPr algn="ctr">
              <a:spcBef>
                <a:spcPct val="0"/>
              </a:spcBef>
              <a:buNone/>
            </a:pPr>
            <a:r>
              <a:rPr lang="en-US" altLang="en-US" sz="2800" dirty="0">
                <a:solidFill>
                  <a:srgbClr val="000000"/>
                </a:solidFill>
              </a:rPr>
              <a:t>in the First Presidency to help</a:t>
            </a:r>
          </a:p>
          <a:p>
            <a:pPr algn="ctr">
              <a:spcBef>
                <a:spcPct val="0"/>
              </a:spcBef>
              <a:buNone/>
            </a:pPr>
            <a:r>
              <a:rPr lang="en-US" altLang="en-US" sz="2800" dirty="0">
                <a:solidFill>
                  <a:srgbClr val="000000"/>
                </a:solidFill>
              </a:rPr>
              <a:t>us get to Heaven (</a:t>
            </a:r>
            <a:r>
              <a:rPr lang="en-US" altLang="en-US" b="1" u="sng" dirty="0">
                <a:solidFill>
                  <a:srgbClr val="000000"/>
                </a:solidFill>
              </a:rPr>
              <a:t>7</a:t>
            </a:r>
            <a:r>
              <a:rPr lang="en-US" altLang="en-US" sz="2800" dirty="0">
                <a:solidFill>
                  <a:srgbClr val="000000"/>
                </a:solidFill>
              </a:rPr>
              <a:t>).”</a:t>
            </a:r>
          </a:p>
        </p:txBody>
      </p:sp>
      <p:pic>
        <p:nvPicPr>
          <p:cNvPr id="5122" name="Picture 2" descr="LDS First Presidency responds to Washington Post claims of misuse of $100  billion | KJZZ">
            <a:extLst>
              <a:ext uri="{FF2B5EF4-FFF2-40B4-BE49-F238E27FC236}">
                <a16:creationId xmlns:a16="http://schemas.microsoft.com/office/drawing/2014/main" id="{71C05A63-16C9-1AD6-63F1-4D5058A218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6257" y="1364340"/>
            <a:ext cx="3854871" cy="216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20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38250" y="8008"/>
            <a:ext cx="9715500" cy="1143000"/>
          </a:xfrm>
        </p:spPr>
        <p:txBody>
          <a:bodyPr/>
          <a:lstStyle/>
          <a:p>
            <a:r>
              <a:rPr lang="en-US" dirty="0"/>
              <a:t>A Little Explanation</a:t>
            </a:r>
          </a:p>
        </p:txBody>
      </p:sp>
      <p:sp>
        <p:nvSpPr>
          <p:cNvPr id="6" name="Content Placeholder 5"/>
          <p:cNvSpPr>
            <a:spLocks noGrp="1"/>
          </p:cNvSpPr>
          <p:nvPr>
            <p:ph idx="1"/>
          </p:nvPr>
        </p:nvSpPr>
        <p:spPr>
          <a:xfrm>
            <a:off x="809898" y="1151009"/>
            <a:ext cx="10593976" cy="4343400"/>
          </a:xfrm>
        </p:spPr>
        <p:txBody>
          <a:bodyPr/>
          <a:lstStyle/>
          <a:p>
            <a:r>
              <a:rPr lang="en-US" sz="2000" dirty="0"/>
              <a:t>With Doctrinal Mastery, although memorization is not emphasized as it was, we are still to help our students know the passages, understand them, and help them be able to know the references to the passages. By studying the Doctrinal Mastery Materials, you will see that they give time to each topic according to how many Doctrinal Mastery Passages there are for that topic.  In other words, you can take a week to spotlight each passage and help your students get to know that passage better.</a:t>
            </a:r>
          </a:p>
          <a:p>
            <a:r>
              <a:rPr lang="en-US" sz="2000" dirty="0"/>
              <a:t> To spotlight a scripture for the week, it takes about 5 minutes each day. It is good to have the class recite the verse in unison each day (first slide). Then do one of the following on different days.</a:t>
            </a:r>
          </a:p>
          <a:p>
            <a:pPr lvl="1"/>
            <a:r>
              <a:rPr lang="en-US" sz="1800" dirty="0"/>
              <a:t>Ask the class why that verse is important and why it was chosen. How does it support the Doctrinal Mastery Topic? Have them highlight the verse(s) in their scriptures, and underline key words</a:t>
            </a:r>
          </a:p>
          <a:p>
            <a:pPr lvl="1"/>
            <a:r>
              <a:rPr lang="en-US" sz="1800" dirty="0"/>
              <a:t>Share the mnemonic (second slide). </a:t>
            </a:r>
            <a:r>
              <a:rPr lang="en-US" sz="1800" i="1" dirty="0"/>
              <a:t>See helps to sharing a mnemonic on the next slide.</a:t>
            </a:r>
          </a:p>
          <a:p>
            <a:pPr lvl="1"/>
            <a:r>
              <a:rPr lang="en-US" sz="1800" dirty="0"/>
              <a:t>Share a scenario, questions, or some activity to help them explain and apply the doctrine.  With this they can discuss or roleplay with their partner (third slide). </a:t>
            </a:r>
          </a:p>
          <a:p>
            <a:r>
              <a:rPr lang="en-US" sz="2000" dirty="0"/>
              <a:t>There are about 36 weeks in a school year and 24 Doctrinal Mastery Passages, so you can review and quiz with the students to help them on weeks without a passage, or spend extra time on some passages. We might also look at Doctrinal Mastery Passages from other years.  I have also included a quiz and review after ever 6 passages learned in a term.  </a:t>
            </a:r>
          </a:p>
        </p:txBody>
      </p:sp>
    </p:spTree>
    <p:extLst>
      <p:ext uri="{BB962C8B-B14F-4D97-AF65-F5344CB8AC3E}">
        <p14:creationId xmlns:p14="http://schemas.microsoft.com/office/powerpoint/2010/main" val="3170529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An investigator is a bit shocked and disturbed to hear that we believe in prophets today on the earth. “Why do we even need prophets anymore since we have the Bible already?” Help your investigator see the value of prophets today using Amos 3:7. </a:t>
            </a:r>
          </a:p>
          <a:p>
            <a:r>
              <a:rPr lang="en-US" sz="2800" dirty="0"/>
              <a:t>Taylor knows that his parents expect him to watch Conference with the family. But as they have gotten older, Taylor has become busier with school, work, and friends. It has become harder to see the value in dedicating so much time to hearing what the prophets, apostles, and other Church leaders have to say. Share with Taylor the importance of General Conference using Amos 3:7. </a:t>
            </a:r>
            <a:endParaRPr lang="en-US" sz="2800" dirty="0">
              <a:latin typeface="Times New Roman" panose="02020603050405020304" pitchFamily="18" charset="0"/>
              <a:ea typeface="Georgia"/>
              <a:cs typeface="Times New Roman" panose="02020603050405020304" pitchFamily="18" charset="0"/>
              <a:sym typeface="Georgia"/>
            </a:endParaRP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8133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Malachi 3:8-10</a:t>
            </a:r>
          </a:p>
        </p:txBody>
      </p:sp>
      <p:sp>
        <p:nvSpPr>
          <p:cNvPr id="8" name="Content Placeholder 7"/>
          <p:cNvSpPr>
            <a:spLocks noGrp="1"/>
          </p:cNvSpPr>
          <p:nvPr>
            <p:ph idx="1"/>
          </p:nvPr>
        </p:nvSpPr>
        <p:spPr>
          <a:xfrm>
            <a:off x="1317172" y="1132114"/>
            <a:ext cx="9590315" cy="5334000"/>
          </a:xfrm>
        </p:spPr>
        <p:txBody>
          <a:bodyPr>
            <a:normAutofit fontScale="85000" lnSpcReduction="20000"/>
          </a:bodyPr>
          <a:lstStyle/>
          <a:p>
            <a:pPr marL="0" indent="0">
              <a:buNone/>
            </a:pPr>
            <a:r>
              <a:rPr lang="en-US" sz="4000" dirty="0">
                <a:latin typeface="Times New Roman" panose="02020603050405020304" pitchFamily="18" charset="0"/>
                <a:cs typeface="Times New Roman" panose="02020603050405020304" pitchFamily="18" charset="0"/>
              </a:rPr>
              <a:t> 8 Will a man rob God? Yet ye have robbed me. But ye say, Wherein have we robbed thee? In tithes and offerings.</a:t>
            </a:r>
          </a:p>
          <a:p>
            <a:pPr marL="0" indent="0">
              <a:buNone/>
            </a:pPr>
            <a:r>
              <a:rPr lang="en-US" sz="4000" dirty="0">
                <a:latin typeface="Times New Roman" panose="02020603050405020304" pitchFamily="18" charset="0"/>
                <a:cs typeface="Times New Roman" panose="02020603050405020304" pitchFamily="18" charset="0"/>
              </a:rPr>
              <a:t> 9 Ye are cursed with a curse: for ye have robbed me, even this whole nation.</a:t>
            </a:r>
          </a:p>
          <a:p>
            <a:pPr marL="0" indent="0">
              <a:buNone/>
            </a:pPr>
            <a:r>
              <a:rPr lang="en-US" sz="4000" dirty="0">
                <a:latin typeface="Times New Roman" panose="02020603050405020304" pitchFamily="18" charset="0"/>
                <a:cs typeface="Times New Roman" panose="02020603050405020304" pitchFamily="18" charset="0"/>
              </a:rPr>
              <a:t> 10 Bring ye all the tithes into the storehouse, that there may be meat in mine house, and prove me now herewith, saith the Lord of hosts, if I will not open you the windows of heaven, and pour you out a blessing, that there shall not be room enough to receive it.</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7083845" y="234753"/>
            <a:ext cx="3613533"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Commandments</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1865634" y="1555841"/>
            <a:ext cx="3565682"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E6A2778-DD45-4FA8-816C-BA6AC4E73A47}"/>
              </a:ext>
            </a:extLst>
          </p:cNvPr>
          <p:cNvCxnSpPr>
            <a:cxnSpLocks/>
          </p:cNvCxnSpPr>
          <p:nvPr/>
        </p:nvCxnSpPr>
        <p:spPr bwMode="auto">
          <a:xfrm>
            <a:off x="1361240" y="5095007"/>
            <a:ext cx="8223435"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4F5A98F6-9DAB-49F8-92EB-1ECA40C7E20D}"/>
              </a:ext>
            </a:extLst>
          </p:cNvPr>
          <p:cNvCxnSpPr>
            <a:cxnSpLocks/>
          </p:cNvCxnSpPr>
          <p:nvPr/>
        </p:nvCxnSpPr>
        <p:spPr bwMode="auto">
          <a:xfrm>
            <a:off x="9320270" y="4712032"/>
            <a:ext cx="841288"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7A0ACEC8-A742-E701-1C78-76FFF109D762}"/>
              </a:ext>
            </a:extLst>
          </p:cNvPr>
          <p:cNvCxnSpPr>
            <a:cxnSpLocks/>
          </p:cNvCxnSpPr>
          <p:nvPr/>
        </p:nvCxnSpPr>
        <p:spPr bwMode="auto">
          <a:xfrm>
            <a:off x="1361240" y="5525444"/>
            <a:ext cx="1470095"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67308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3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09800" y="-76200"/>
            <a:ext cx="7772400" cy="1143000"/>
          </a:xfrm>
        </p:spPr>
        <p:txBody>
          <a:bodyPr/>
          <a:lstStyle/>
          <a:p>
            <a:r>
              <a:rPr lang="en-US" altLang="en-US" sz="3400" b="1" i="1" dirty="0"/>
              <a:t>The blessings of paying </a:t>
            </a:r>
            <a:r>
              <a:rPr lang="en-US" altLang="en-US" sz="3400" b="1" i="1" u="sng" dirty="0"/>
              <a:t>tithing</a:t>
            </a:r>
            <a:r>
              <a:rPr lang="en-US" altLang="en-US" sz="3400" b="1" i="1" dirty="0"/>
              <a:t>.</a:t>
            </a:r>
            <a:endParaRPr lang="en-US" altLang="en-US" sz="3400" b="1" i="1" u="sng" dirty="0"/>
          </a:p>
        </p:txBody>
      </p:sp>
      <p:sp>
        <p:nvSpPr>
          <p:cNvPr id="43012" name="Freeform 9"/>
          <p:cNvSpPr>
            <a:spLocks/>
          </p:cNvSpPr>
          <p:nvPr/>
        </p:nvSpPr>
        <p:spPr bwMode="auto">
          <a:xfrm>
            <a:off x="2133600" y="2590800"/>
            <a:ext cx="8153400" cy="4222750"/>
          </a:xfrm>
          <a:custGeom>
            <a:avLst/>
            <a:gdLst>
              <a:gd name="T0" fmla="*/ 4490665 w 2137"/>
              <a:gd name="T1" fmla="*/ 4208918 h 2137"/>
              <a:gd name="T2" fmla="*/ 5284258 w 2137"/>
              <a:gd name="T3" fmla="*/ 4119997 h 2137"/>
              <a:gd name="T4" fmla="*/ 6012989 w 2137"/>
              <a:gd name="T5" fmla="*/ 3961916 h 2137"/>
              <a:gd name="T6" fmla="*/ 6665414 w 2137"/>
              <a:gd name="T7" fmla="*/ 3738626 h 2137"/>
              <a:gd name="T8" fmla="*/ 7218640 w 2137"/>
              <a:gd name="T9" fmla="*/ 3452103 h 2137"/>
              <a:gd name="T10" fmla="*/ 7649774 w 2137"/>
              <a:gd name="T11" fmla="*/ 3114204 h 2137"/>
              <a:gd name="T12" fmla="*/ 7958817 w 2137"/>
              <a:gd name="T13" fmla="*/ 2736785 h 2137"/>
              <a:gd name="T14" fmla="*/ 8126693 w 2137"/>
              <a:gd name="T15" fmla="*/ 2325773 h 2137"/>
              <a:gd name="T16" fmla="*/ 8126693 w 2137"/>
              <a:gd name="T17" fmla="*/ 1896977 h 2137"/>
              <a:gd name="T18" fmla="*/ 7958817 w 2137"/>
              <a:gd name="T19" fmla="*/ 1482013 h 2137"/>
              <a:gd name="T20" fmla="*/ 7649774 w 2137"/>
              <a:gd name="T21" fmla="*/ 1100642 h 2137"/>
              <a:gd name="T22" fmla="*/ 7218640 w 2137"/>
              <a:gd name="T23" fmla="*/ 764719 h 2137"/>
              <a:gd name="T24" fmla="*/ 6665414 w 2137"/>
              <a:gd name="T25" fmla="*/ 478196 h 2137"/>
              <a:gd name="T26" fmla="*/ 6012989 w 2137"/>
              <a:gd name="T27" fmla="*/ 252930 h 2137"/>
              <a:gd name="T28" fmla="*/ 5284258 w 2137"/>
              <a:gd name="T29" fmla="*/ 92873 h 2137"/>
              <a:gd name="T30" fmla="*/ 4490665 w 2137"/>
              <a:gd name="T31" fmla="*/ 7904 h 2137"/>
              <a:gd name="T32" fmla="*/ 3658919 w 2137"/>
              <a:gd name="T33" fmla="*/ 7904 h 2137"/>
              <a:gd name="T34" fmla="*/ 2857696 w 2137"/>
              <a:gd name="T35" fmla="*/ 92873 h 2137"/>
              <a:gd name="T36" fmla="*/ 2121334 w 2137"/>
              <a:gd name="T37" fmla="*/ 252930 h 2137"/>
              <a:gd name="T38" fmla="*/ 1472725 w 2137"/>
              <a:gd name="T39" fmla="*/ 478196 h 2137"/>
              <a:gd name="T40" fmla="*/ 919499 w 2137"/>
              <a:gd name="T41" fmla="*/ 764719 h 2137"/>
              <a:gd name="T42" fmla="*/ 488365 w 2137"/>
              <a:gd name="T43" fmla="*/ 1100642 h 2137"/>
              <a:gd name="T44" fmla="*/ 179321 w 2137"/>
              <a:gd name="T45" fmla="*/ 1482013 h 2137"/>
              <a:gd name="T46" fmla="*/ 15261 w 2137"/>
              <a:gd name="T47" fmla="*/ 1896977 h 2137"/>
              <a:gd name="T48" fmla="*/ 15261 w 2137"/>
              <a:gd name="T49" fmla="*/ 2325773 h 2137"/>
              <a:gd name="T50" fmla="*/ 179321 w 2137"/>
              <a:gd name="T51" fmla="*/ 2736785 h 2137"/>
              <a:gd name="T52" fmla="*/ 488365 w 2137"/>
              <a:gd name="T53" fmla="*/ 3114204 h 2137"/>
              <a:gd name="T54" fmla="*/ 919499 w 2137"/>
              <a:gd name="T55" fmla="*/ 3452103 h 2137"/>
              <a:gd name="T56" fmla="*/ 1472725 w 2137"/>
              <a:gd name="T57" fmla="*/ 3738626 h 2137"/>
              <a:gd name="T58" fmla="*/ 2121334 w 2137"/>
              <a:gd name="T59" fmla="*/ 3961916 h 2137"/>
              <a:gd name="T60" fmla="*/ 2857696 w 2137"/>
              <a:gd name="T61" fmla="*/ 4119997 h 2137"/>
              <a:gd name="T62" fmla="*/ 3658919 w 2137"/>
              <a:gd name="T63" fmla="*/ 4208918 h 2137"/>
              <a:gd name="T64" fmla="*/ 4086238 w 2137"/>
              <a:gd name="T65" fmla="*/ 4222750 h 2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37"/>
              <a:gd name="T100" fmla="*/ 0 h 2137"/>
              <a:gd name="T101" fmla="*/ 2137 w 2137"/>
              <a:gd name="T102" fmla="*/ 2137 h 2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37" h="2137">
                <a:moveTo>
                  <a:pt x="1071" y="2137"/>
                </a:moveTo>
                <a:lnTo>
                  <a:pt x="1177" y="2130"/>
                </a:lnTo>
                <a:lnTo>
                  <a:pt x="1283" y="2114"/>
                </a:lnTo>
                <a:lnTo>
                  <a:pt x="1385" y="2085"/>
                </a:lnTo>
                <a:lnTo>
                  <a:pt x="1485" y="2052"/>
                </a:lnTo>
                <a:lnTo>
                  <a:pt x="1576" y="2005"/>
                </a:lnTo>
                <a:lnTo>
                  <a:pt x="1665" y="1952"/>
                </a:lnTo>
                <a:lnTo>
                  <a:pt x="1747" y="1892"/>
                </a:lnTo>
                <a:lnTo>
                  <a:pt x="1823" y="1823"/>
                </a:lnTo>
                <a:lnTo>
                  <a:pt x="1892" y="1747"/>
                </a:lnTo>
                <a:lnTo>
                  <a:pt x="1953" y="1665"/>
                </a:lnTo>
                <a:lnTo>
                  <a:pt x="2005" y="1576"/>
                </a:lnTo>
                <a:lnTo>
                  <a:pt x="2052" y="1484"/>
                </a:lnTo>
                <a:lnTo>
                  <a:pt x="2086" y="1385"/>
                </a:lnTo>
                <a:lnTo>
                  <a:pt x="2114" y="1283"/>
                </a:lnTo>
                <a:lnTo>
                  <a:pt x="2130" y="1177"/>
                </a:lnTo>
                <a:lnTo>
                  <a:pt x="2137" y="1070"/>
                </a:lnTo>
                <a:lnTo>
                  <a:pt x="2130" y="960"/>
                </a:lnTo>
                <a:lnTo>
                  <a:pt x="2114" y="854"/>
                </a:lnTo>
                <a:lnTo>
                  <a:pt x="2086" y="750"/>
                </a:lnTo>
                <a:lnTo>
                  <a:pt x="2052" y="652"/>
                </a:lnTo>
                <a:lnTo>
                  <a:pt x="2005" y="557"/>
                </a:lnTo>
                <a:lnTo>
                  <a:pt x="1953" y="471"/>
                </a:lnTo>
                <a:lnTo>
                  <a:pt x="1892" y="387"/>
                </a:lnTo>
                <a:lnTo>
                  <a:pt x="1823" y="313"/>
                </a:lnTo>
                <a:lnTo>
                  <a:pt x="1747" y="242"/>
                </a:lnTo>
                <a:lnTo>
                  <a:pt x="1665" y="182"/>
                </a:lnTo>
                <a:lnTo>
                  <a:pt x="1576" y="128"/>
                </a:lnTo>
                <a:lnTo>
                  <a:pt x="1485" y="83"/>
                </a:lnTo>
                <a:lnTo>
                  <a:pt x="1385" y="47"/>
                </a:lnTo>
                <a:lnTo>
                  <a:pt x="1283" y="20"/>
                </a:lnTo>
                <a:lnTo>
                  <a:pt x="1177" y="4"/>
                </a:lnTo>
                <a:lnTo>
                  <a:pt x="1071" y="0"/>
                </a:lnTo>
                <a:lnTo>
                  <a:pt x="959" y="4"/>
                </a:lnTo>
                <a:lnTo>
                  <a:pt x="853" y="20"/>
                </a:lnTo>
                <a:lnTo>
                  <a:pt x="749" y="47"/>
                </a:lnTo>
                <a:lnTo>
                  <a:pt x="651" y="83"/>
                </a:lnTo>
                <a:lnTo>
                  <a:pt x="556" y="128"/>
                </a:lnTo>
                <a:lnTo>
                  <a:pt x="469" y="182"/>
                </a:lnTo>
                <a:lnTo>
                  <a:pt x="386" y="242"/>
                </a:lnTo>
                <a:lnTo>
                  <a:pt x="312" y="313"/>
                </a:lnTo>
                <a:lnTo>
                  <a:pt x="241" y="387"/>
                </a:lnTo>
                <a:lnTo>
                  <a:pt x="180" y="471"/>
                </a:lnTo>
                <a:lnTo>
                  <a:pt x="128" y="557"/>
                </a:lnTo>
                <a:lnTo>
                  <a:pt x="84" y="652"/>
                </a:lnTo>
                <a:lnTo>
                  <a:pt x="47" y="750"/>
                </a:lnTo>
                <a:lnTo>
                  <a:pt x="20" y="854"/>
                </a:lnTo>
                <a:lnTo>
                  <a:pt x="4" y="960"/>
                </a:lnTo>
                <a:lnTo>
                  <a:pt x="0" y="1070"/>
                </a:lnTo>
                <a:lnTo>
                  <a:pt x="4" y="1177"/>
                </a:lnTo>
                <a:lnTo>
                  <a:pt x="20" y="1283"/>
                </a:lnTo>
                <a:lnTo>
                  <a:pt x="47" y="1385"/>
                </a:lnTo>
                <a:lnTo>
                  <a:pt x="84" y="1484"/>
                </a:lnTo>
                <a:lnTo>
                  <a:pt x="128" y="1576"/>
                </a:lnTo>
                <a:lnTo>
                  <a:pt x="180" y="1665"/>
                </a:lnTo>
                <a:lnTo>
                  <a:pt x="241" y="1747"/>
                </a:lnTo>
                <a:lnTo>
                  <a:pt x="312" y="1823"/>
                </a:lnTo>
                <a:lnTo>
                  <a:pt x="386" y="1892"/>
                </a:lnTo>
                <a:lnTo>
                  <a:pt x="469" y="1952"/>
                </a:lnTo>
                <a:lnTo>
                  <a:pt x="556" y="2005"/>
                </a:lnTo>
                <a:lnTo>
                  <a:pt x="651" y="2052"/>
                </a:lnTo>
                <a:lnTo>
                  <a:pt x="749" y="2085"/>
                </a:lnTo>
                <a:lnTo>
                  <a:pt x="853" y="2114"/>
                </a:lnTo>
                <a:lnTo>
                  <a:pt x="959" y="2130"/>
                </a:lnTo>
                <a:lnTo>
                  <a:pt x="1071" y="2137"/>
                </a:lnTo>
              </a:path>
            </a:pathLst>
          </a:custGeom>
          <a:noFill/>
          <a:ln w="1111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imes New Roman"/>
            </a:endParaRPr>
          </a:p>
        </p:txBody>
      </p:sp>
      <p:pic>
        <p:nvPicPr>
          <p:cNvPr id="65542" name="Picture 6" descr="http://styleforsuccess.com/images/blog/tips-for-men-in-sui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505200"/>
            <a:ext cx="2932558" cy="2773362"/>
          </a:xfrm>
          <a:prstGeom prst="rect">
            <a:avLst/>
          </a:prstGeom>
          <a:noFill/>
          <a:extLst>
            <a:ext uri="{909E8E84-426E-40DD-AFC4-6F175D3DCCD1}">
              <a14:hiddenFill xmlns:a14="http://schemas.microsoft.com/office/drawing/2010/main">
                <a:solidFill>
                  <a:srgbClr val="FFFFFF"/>
                </a:solidFill>
              </a14:hiddenFill>
            </a:ext>
          </a:extLst>
        </p:spPr>
      </p:pic>
      <p:pic>
        <p:nvPicPr>
          <p:cNvPr id="65538" name="Picture 2" descr="http://images.clipartpanda.com/dickens-clipart-postman_or_mailman_delivering_a_letter_0521-1008-0622-0533_SMU.jpg"/>
          <p:cNvPicPr>
            <a:picLocks noChangeAspect="1" noChangeArrowheads="1"/>
          </p:cNvPicPr>
          <p:nvPr/>
        </p:nvPicPr>
        <p:blipFill rotWithShape="1">
          <a:blip r:embed="rId4">
            <a:extLst>
              <a:ext uri="{28A0092B-C50C-407E-A947-70E740481C1C}">
                <a14:useLocalDpi xmlns:a14="http://schemas.microsoft.com/office/drawing/2010/main" val="0"/>
              </a:ext>
            </a:extLst>
          </a:blip>
          <a:srcRect r="4187"/>
          <a:stretch/>
        </p:blipFill>
        <p:spPr bwMode="auto">
          <a:xfrm flipH="1">
            <a:off x="4319886" y="3505200"/>
            <a:ext cx="3017638" cy="2715278"/>
          </a:xfrm>
          <a:prstGeom prst="rect">
            <a:avLst/>
          </a:prstGeom>
          <a:noFill/>
          <a:extLst>
            <a:ext uri="{909E8E84-426E-40DD-AFC4-6F175D3DCCD1}">
              <a14:hiddenFill xmlns:a14="http://schemas.microsoft.com/office/drawing/2010/main">
                <a:solidFill>
                  <a:srgbClr val="FFFFFF"/>
                </a:solidFill>
              </a14:hiddenFill>
            </a:ext>
          </a:extLst>
        </p:spPr>
      </p:pic>
      <p:pic>
        <p:nvPicPr>
          <p:cNvPr id="65546" name="Picture 10" descr="http://www.bestfreechristian.com/stock_04/images/boy38.gif"/>
          <p:cNvPicPr>
            <a:picLocks noChangeAspect="1" noChangeArrowheads="1"/>
          </p:cNvPicPr>
          <p:nvPr/>
        </p:nvPicPr>
        <p:blipFill rotWithShape="1">
          <a:blip r:embed="rId5">
            <a:extLst>
              <a:ext uri="{28A0092B-C50C-407E-A947-70E740481C1C}">
                <a14:useLocalDpi xmlns:a14="http://schemas.microsoft.com/office/drawing/2010/main" val="0"/>
              </a:ext>
            </a:extLst>
          </a:blip>
          <a:srcRect l="20739"/>
          <a:stretch/>
        </p:blipFill>
        <p:spPr bwMode="auto">
          <a:xfrm flipH="1">
            <a:off x="1981201" y="3352800"/>
            <a:ext cx="2384521" cy="3460750"/>
          </a:xfrm>
          <a:prstGeom prst="rect">
            <a:avLst/>
          </a:prstGeom>
          <a:noFill/>
          <a:extLst>
            <a:ext uri="{909E8E84-426E-40DD-AFC4-6F175D3DCCD1}">
              <a14:hiddenFill xmlns:a14="http://schemas.microsoft.com/office/drawing/2010/main">
                <a:solidFill>
                  <a:srgbClr val="FFFFFF"/>
                </a:solidFill>
              </a14:hiddenFill>
            </a:ext>
          </a:extLst>
        </p:spPr>
      </p:pic>
      <p:grpSp>
        <p:nvGrpSpPr>
          <p:cNvPr id="43014" name="Group 256"/>
          <p:cNvGrpSpPr>
            <a:grpSpLocks/>
          </p:cNvGrpSpPr>
          <p:nvPr/>
        </p:nvGrpSpPr>
        <p:grpSpPr bwMode="auto">
          <a:xfrm>
            <a:off x="2209800" y="914400"/>
            <a:ext cx="8153400" cy="1905000"/>
            <a:chOff x="432" y="528"/>
            <a:chExt cx="5136" cy="1200"/>
          </a:xfrm>
          <a:solidFill>
            <a:schemeClr val="bg1"/>
          </a:solidFill>
        </p:grpSpPr>
        <p:sp>
          <p:nvSpPr>
            <p:cNvPr id="43015" name="AutoShape 257"/>
            <p:cNvSpPr>
              <a:spLocks noChangeArrowheads="1"/>
            </p:cNvSpPr>
            <p:nvPr/>
          </p:nvSpPr>
          <p:spPr bwMode="auto">
            <a:xfrm>
              <a:off x="432" y="528"/>
              <a:ext cx="5136" cy="1200"/>
            </a:xfrm>
            <a:prstGeom prst="wedgeRoundRectCallout">
              <a:avLst>
                <a:gd name="adj1" fmla="val -30504"/>
                <a:gd name="adj2" fmla="val 86983"/>
                <a:gd name="adj3" fmla="val 16667"/>
              </a:avLst>
            </a:prstGeom>
            <a:gr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endParaRPr lang="en-US" altLang="en-US" sz="2400">
                <a:solidFill>
                  <a:srgbClr val="000000"/>
                </a:solidFill>
              </a:endParaRPr>
            </a:p>
          </p:txBody>
        </p:sp>
        <p:sp>
          <p:nvSpPr>
            <p:cNvPr id="43016" name="Text Box 258"/>
            <p:cNvSpPr txBox="1">
              <a:spLocks noChangeArrowheads="1"/>
            </p:cNvSpPr>
            <p:nvPr/>
          </p:nvSpPr>
          <p:spPr bwMode="auto">
            <a:xfrm>
              <a:off x="528" y="624"/>
              <a:ext cx="5016" cy="989"/>
            </a:xfrm>
            <a:prstGeom prst="rect">
              <a:avLst/>
            </a:prstGeom>
            <a:grpFill/>
            <a:ln>
              <a:noFill/>
            </a:ln>
            <a:extLst>
              <a:ext uri="{91240B29-F687-4F45-9708-019B960494DF}">
                <a14:hiddenLine xmlns:a14="http://schemas.microsoft.com/office/drawing/2010/main" w="12700" cap="rnd">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US" altLang="en-US" sz="2800" dirty="0">
                  <a:solidFill>
                    <a:srgbClr val="000000"/>
                  </a:solidFill>
                </a:rPr>
                <a:t>I will give my </a:t>
              </a:r>
              <a:r>
                <a:rPr lang="en-US" altLang="en-US" sz="2800" b="1" dirty="0">
                  <a:solidFill>
                    <a:srgbClr val="000000"/>
                  </a:solidFill>
                </a:rPr>
                <a:t>Tithing</a:t>
              </a:r>
              <a:r>
                <a:rPr lang="en-US" altLang="en-US" sz="2800" dirty="0">
                  <a:solidFill>
                    <a:srgbClr val="000000"/>
                  </a:solidFill>
                </a:rPr>
                <a:t> to the Mail-Guy (</a:t>
              </a:r>
              <a:r>
                <a:rPr lang="en-US" altLang="en-US" b="1" u="sng" dirty="0">
                  <a:solidFill>
                    <a:srgbClr val="000000"/>
                  </a:solidFill>
                </a:rPr>
                <a:t>Malachi</a:t>
              </a:r>
              <a:r>
                <a:rPr lang="en-US" altLang="en-US" sz="2800" dirty="0">
                  <a:solidFill>
                    <a:srgbClr val="000000"/>
                  </a:solidFill>
                </a:rPr>
                <a:t>) </a:t>
              </a:r>
            </a:p>
            <a:p>
              <a:pPr algn="ctr">
                <a:spcBef>
                  <a:spcPct val="0"/>
                </a:spcBef>
                <a:buNone/>
              </a:pPr>
              <a:r>
                <a:rPr lang="en-US" altLang="en-US" sz="2800" dirty="0">
                  <a:solidFill>
                    <a:srgbClr val="000000"/>
                  </a:solidFill>
                </a:rPr>
                <a:t>to take to the </a:t>
              </a:r>
              <a:r>
                <a:rPr lang="en-US" altLang="en-US" b="1" u="sng" dirty="0">
                  <a:solidFill>
                    <a:srgbClr val="000000"/>
                  </a:solidFill>
                </a:rPr>
                <a:t>3</a:t>
              </a:r>
              <a:r>
                <a:rPr lang="en-US" altLang="en-US" sz="2800" dirty="0">
                  <a:solidFill>
                    <a:srgbClr val="000000"/>
                  </a:solidFill>
                </a:rPr>
                <a:t> members of the Bishopric. I promised </a:t>
              </a:r>
            </a:p>
            <a:p>
              <a:pPr algn="ctr">
                <a:spcBef>
                  <a:spcPct val="0"/>
                </a:spcBef>
                <a:buNone/>
              </a:pPr>
              <a:r>
                <a:rPr lang="en-US" altLang="en-US" sz="2800" dirty="0">
                  <a:solidFill>
                    <a:srgbClr val="000000"/>
                  </a:solidFill>
                </a:rPr>
                <a:t>when I was baptized (age </a:t>
              </a:r>
              <a:r>
                <a:rPr lang="en-US" altLang="en-US" b="1" u="sng" dirty="0">
                  <a:solidFill>
                    <a:srgbClr val="000000"/>
                  </a:solidFill>
                </a:rPr>
                <a:t>8</a:t>
              </a:r>
              <a:r>
                <a:rPr lang="en-US" altLang="en-US" sz="2800" dirty="0">
                  <a:solidFill>
                    <a:srgbClr val="000000"/>
                  </a:solidFill>
                </a:rPr>
                <a:t>) to pay my </a:t>
              </a:r>
              <a:r>
                <a:rPr lang="en-US" altLang="en-US" b="1" u="sng" dirty="0">
                  <a:solidFill>
                    <a:srgbClr val="000000"/>
                  </a:solidFill>
                </a:rPr>
                <a:t>10</a:t>
              </a:r>
              <a:r>
                <a:rPr lang="en-US" altLang="en-US" sz="2800" dirty="0">
                  <a:solidFill>
                    <a:srgbClr val="000000"/>
                  </a:solidFill>
                </a:rPr>
                <a:t>th.  </a:t>
              </a:r>
            </a:p>
          </p:txBody>
        </p:sp>
      </p:grpSp>
    </p:spTree>
    <p:extLst>
      <p:ext uri="{BB962C8B-B14F-4D97-AF65-F5344CB8AC3E}">
        <p14:creationId xmlns:p14="http://schemas.microsoft.com/office/powerpoint/2010/main" val="183115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0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399" y="1981200"/>
            <a:ext cx="10455007" cy="4114800"/>
          </a:xfrm>
        </p:spPr>
        <p:txBody>
          <a:bodyPr/>
          <a:lstStyle/>
          <a:p>
            <a:r>
              <a:rPr lang="en-US" sz="2400" dirty="0"/>
              <a:t>Imagine you are asked to teach a brief lesson to one of the older Primary classes in your ward or branch about the Lord’s law of tithing. In your lesson you are asked to address the following three questions:</a:t>
            </a:r>
          </a:p>
          <a:p>
            <a:pPr lvl="1"/>
            <a:r>
              <a:rPr lang="en-US" sz="2400" dirty="0"/>
              <a:t>What is the law of tithing?</a:t>
            </a:r>
          </a:p>
          <a:p>
            <a:pPr lvl="1"/>
            <a:r>
              <a:rPr lang="en-US" sz="2400" dirty="0"/>
              <a:t>What are some of the reasons the Lord has given us this law?</a:t>
            </a:r>
          </a:p>
          <a:p>
            <a:pPr lvl="1"/>
            <a:r>
              <a:rPr lang="en-US" sz="2400" dirty="0"/>
              <a:t>What blessings will we receive from the Lord as we obey the law of tithing?</a:t>
            </a:r>
          </a:p>
          <a:p>
            <a:r>
              <a:rPr lang="en-US" sz="2400" dirty="0"/>
              <a:t>Spend the next few minutes finding answers to these three questions in Malachi 3:8–10 and in </a:t>
            </a:r>
            <a:r>
              <a:rPr lang="en-US" sz="2400" i="1" dirty="0"/>
              <a:t>For the Strength of Youth </a:t>
            </a:r>
            <a:r>
              <a:rPr lang="en-US" sz="2400" dirty="0"/>
              <a:t>booklet -“Tithes and Offerings”</a:t>
            </a:r>
          </a:p>
          <a:p>
            <a:r>
              <a:rPr lang="en-US" sz="2400" dirty="0"/>
              <a:t>Be ready to roleplay.</a:t>
            </a: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56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399" y="1981200"/>
            <a:ext cx="10455007" cy="4114800"/>
          </a:xfrm>
        </p:spPr>
        <p:txBody>
          <a:bodyPr/>
          <a:lstStyle/>
          <a:p>
            <a:r>
              <a:rPr lang="en-US" sz="2800" dirty="0"/>
              <a:t>Marcus recently got a part-time job. He is excited to have his own personal income for the first time in his life, and he already has a lot of plans for how to spend the money he is about to earn. While discussing these plans with him, Marcus’s mother reminds him to be sure to set aside 10 percent of his income for tithing. For some reason, Marcus hadn’t thought of that. He had always found it easy to pay tithing on the smaller amounts of money he had made in the past, but now that the numbers are bigger, he isn’t sure he wants to make the sacrifice it would take to be a regular full-tithe payer.  Use the scripture you have learned to share the blessings of paying Tithing. </a:t>
            </a:r>
            <a:endParaRPr lang="en-US" sz="2800" dirty="0">
              <a:latin typeface="Times New Roman" panose="02020603050405020304" pitchFamily="18" charset="0"/>
              <a:ea typeface="Georgia"/>
              <a:cs typeface="Times New Roman" panose="02020603050405020304" pitchFamily="18" charset="0"/>
              <a:sym typeface="Georgia"/>
            </a:endParaRP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1574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Malachi 4:5-6</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5 Behold, I will send you Elijah the prophet before the coming of the great and dreadful day of the Lord:</a:t>
            </a:r>
          </a:p>
          <a:p>
            <a:pPr marL="0" indent="0">
              <a:buNone/>
            </a:pPr>
            <a:r>
              <a:rPr lang="en-US" sz="4000" dirty="0">
                <a:latin typeface="Times New Roman" panose="02020603050405020304" pitchFamily="18" charset="0"/>
                <a:cs typeface="Times New Roman" panose="02020603050405020304" pitchFamily="18" charset="0"/>
              </a:rPr>
              <a:t> 6 And he shall turn the heart of the fathers to the children, and the heart of the children to their fathers, lest I come and smite the earth with a curse.</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6929611" y="234753"/>
            <a:ext cx="3945218"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Marriage and Family</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6830458" y="1798212"/>
            <a:ext cx="1169570"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E6A2778-DD45-4FA8-816C-BA6AC4E73A47}"/>
              </a:ext>
            </a:extLst>
          </p:cNvPr>
          <p:cNvCxnSpPr>
            <a:cxnSpLocks/>
          </p:cNvCxnSpPr>
          <p:nvPr/>
        </p:nvCxnSpPr>
        <p:spPr bwMode="auto">
          <a:xfrm>
            <a:off x="3503364" y="3739932"/>
            <a:ext cx="1927952"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4F5A98F6-9DAB-49F8-92EB-1ECA40C7E20D}"/>
              </a:ext>
            </a:extLst>
          </p:cNvPr>
          <p:cNvCxnSpPr>
            <a:cxnSpLocks/>
          </p:cNvCxnSpPr>
          <p:nvPr/>
        </p:nvCxnSpPr>
        <p:spPr bwMode="auto">
          <a:xfrm>
            <a:off x="1399143" y="4965420"/>
            <a:ext cx="2390659"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7A0ACEC8-A742-E701-1C78-76FFF109D762}"/>
              </a:ext>
            </a:extLst>
          </p:cNvPr>
          <p:cNvCxnSpPr>
            <a:cxnSpLocks/>
          </p:cNvCxnSpPr>
          <p:nvPr/>
        </p:nvCxnSpPr>
        <p:spPr bwMode="auto">
          <a:xfrm>
            <a:off x="4945394" y="4346639"/>
            <a:ext cx="5300293"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3075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3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ilman Stock Illustrations – 4,653 Mailman Stock Illustrations, Vectors &amp;  Clipart - Dreamstime">
            <a:extLst>
              <a:ext uri="{FF2B5EF4-FFF2-40B4-BE49-F238E27FC236}">
                <a16:creationId xmlns:a16="http://schemas.microsoft.com/office/drawing/2014/main" id="{83164DDC-EFB7-297D-764E-A9FE4B73F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970" y="2405465"/>
            <a:ext cx="3005066" cy="4390222"/>
          </a:xfrm>
          <a:prstGeom prst="rect">
            <a:avLst/>
          </a:prstGeom>
          <a:noFill/>
          <a:extLst>
            <a:ext uri="{909E8E84-426E-40DD-AFC4-6F175D3DCCD1}">
              <a14:hiddenFill xmlns:a14="http://schemas.microsoft.com/office/drawing/2010/main">
                <a:solidFill>
                  <a:srgbClr val="FFFFFF"/>
                </a:solidFill>
              </a14:hiddenFill>
            </a:ext>
          </a:extLst>
        </p:spPr>
      </p:pic>
      <p:sp>
        <p:nvSpPr>
          <p:cNvPr id="45058" name="Rectangle 2"/>
          <p:cNvSpPr>
            <a:spLocks noGrp="1" noChangeArrowheads="1"/>
          </p:cNvSpPr>
          <p:nvPr>
            <p:ph type="title"/>
          </p:nvPr>
        </p:nvSpPr>
        <p:spPr>
          <a:xfrm>
            <a:off x="1623487" y="43790"/>
            <a:ext cx="9013485" cy="1143000"/>
          </a:xfrm>
        </p:spPr>
        <p:txBody>
          <a:bodyPr/>
          <a:lstStyle/>
          <a:p>
            <a:r>
              <a:rPr lang="en-US" altLang="en-US" sz="3400" b="1" i="1" dirty="0"/>
              <a:t>Elijah “shall turn … the heart of the </a:t>
            </a:r>
            <a:br>
              <a:rPr lang="en-US" altLang="en-US" sz="3400" b="1" i="1" dirty="0"/>
            </a:br>
            <a:r>
              <a:rPr lang="en-US" altLang="en-US" sz="3400" b="1" i="1" u="sng" dirty="0"/>
              <a:t>children to their fathers</a:t>
            </a:r>
            <a:r>
              <a:rPr lang="en-US" altLang="en-US" sz="3400" b="1" i="1" dirty="0"/>
              <a:t>.”</a:t>
            </a:r>
          </a:p>
        </p:txBody>
      </p:sp>
      <p:grpSp>
        <p:nvGrpSpPr>
          <p:cNvPr id="3" name="Group 2"/>
          <p:cNvGrpSpPr/>
          <p:nvPr/>
        </p:nvGrpSpPr>
        <p:grpSpPr>
          <a:xfrm>
            <a:off x="2612555" y="1286816"/>
            <a:ext cx="5187950" cy="1493837"/>
            <a:chOff x="304800" y="868363"/>
            <a:chExt cx="5187950" cy="1493837"/>
          </a:xfrm>
        </p:grpSpPr>
        <p:sp>
          <p:nvSpPr>
            <p:cNvPr id="45127" name="AutoShape 303"/>
            <p:cNvSpPr>
              <a:spLocks noChangeArrowheads="1"/>
            </p:cNvSpPr>
            <p:nvPr/>
          </p:nvSpPr>
          <p:spPr bwMode="auto">
            <a:xfrm>
              <a:off x="304800" y="914400"/>
              <a:ext cx="5181600" cy="1447800"/>
            </a:xfrm>
            <a:prstGeom prst="wedgeRoundRectCallout">
              <a:avLst>
                <a:gd name="adj1" fmla="val -633"/>
                <a:gd name="adj2" fmla="val 102537"/>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endParaRPr lang="en-US" altLang="en-US" sz="2400" dirty="0">
                <a:solidFill>
                  <a:srgbClr val="000000"/>
                </a:solidFill>
              </a:endParaRPr>
            </a:p>
          </p:txBody>
        </p:sp>
        <p:sp>
          <p:nvSpPr>
            <p:cNvPr id="45128" name="Text Box 304"/>
            <p:cNvSpPr txBox="1">
              <a:spLocks noChangeArrowheads="1"/>
            </p:cNvSpPr>
            <p:nvPr/>
          </p:nvSpPr>
          <p:spPr bwMode="auto">
            <a:xfrm>
              <a:off x="392113" y="868363"/>
              <a:ext cx="510063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US" altLang="en-US" sz="2800" dirty="0">
                  <a:solidFill>
                    <a:srgbClr val="000000"/>
                  </a:solidFill>
                </a:rPr>
                <a:t>Here’s the Mail-guy ( </a:t>
              </a:r>
              <a:r>
                <a:rPr lang="en-US" altLang="en-US" b="1" u="sng" dirty="0">
                  <a:solidFill>
                    <a:srgbClr val="000000"/>
                  </a:solidFill>
                </a:rPr>
                <a:t>Malachi</a:t>
              </a:r>
              <a:r>
                <a:rPr lang="en-US" altLang="en-US" sz="2800" dirty="0">
                  <a:solidFill>
                    <a:srgbClr val="000000"/>
                  </a:solidFill>
                </a:rPr>
                <a:t> ). </a:t>
              </a:r>
            </a:p>
            <a:p>
              <a:pPr algn="ctr">
                <a:spcBef>
                  <a:spcPct val="0"/>
                </a:spcBef>
                <a:buNone/>
              </a:pPr>
              <a:r>
                <a:rPr lang="en-US" altLang="en-US" sz="2800" dirty="0">
                  <a:solidFill>
                    <a:srgbClr val="000000"/>
                  </a:solidFill>
                </a:rPr>
                <a:t>I’m going to mail in my </a:t>
              </a:r>
            </a:p>
            <a:p>
              <a:pPr algn="ctr">
                <a:spcBef>
                  <a:spcPct val="0"/>
                </a:spcBef>
                <a:buNone/>
              </a:pPr>
              <a:r>
                <a:rPr lang="en-US" altLang="en-US" b="1" u="sng" dirty="0">
                  <a:solidFill>
                    <a:srgbClr val="000000"/>
                  </a:solidFill>
                </a:rPr>
                <a:t>4</a:t>
              </a:r>
              <a:r>
                <a:rPr lang="en-US" altLang="en-US" sz="2800" dirty="0">
                  <a:solidFill>
                    <a:srgbClr val="000000"/>
                  </a:solidFill>
                </a:rPr>
                <a:t> generation chart.</a:t>
              </a:r>
            </a:p>
          </p:txBody>
        </p:sp>
      </p:grpSp>
      <p:grpSp>
        <p:nvGrpSpPr>
          <p:cNvPr id="2" name="Group 1"/>
          <p:cNvGrpSpPr/>
          <p:nvPr/>
        </p:nvGrpSpPr>
        <p:grpSpPr>
          <a:xfrm>
            <a:off x="4256987" y="2925764"/>
            <a:ext cx="4024313" cy="3856037"/>
            <a:chOff x="2105025" y="2738438"/>
            <a:chExt cx="4024313" cy="3856037"/>
          </a:xfrm>
        </p:grpSpPr>
        <p:sp>
          <p:nvSpPr>
            <p:cNvPr id="45060" name="Freeform 226"/>
            <p:cNvSpPr>
              <a:spLocks/>
            </p:cNvSpPr>
            <p:nvPr/>
          </p:nvSpPr>
          <p:spPr bwMode="auto">
            <a:xfrm flipH="1">
              <a:off x="2222500" y="5022850"/>
              <a:ext cx="168275" cy="155575"/>
            </a:xfrm>
            <a:custGeom>
              <a:avLst/>
              <a:gdLst>
                <a:gd name="T0" fmla="*/ 0 w 56"/>
                <a:gd name="T1" fmla="*/ 68812 h 52"/>
                <a:gd name="T2" fmla="*/ 0 w 56"/>
                <a:gd name="T3" fmla="*/ 50861 h 52"/>
                <a:gd name="T4" fmla="*/ 3005 w 56"/>
                <a:gd name="T5" fmla="*/ 35902 h 52"/>
                <a:gd name="T6" fmla="*/ 12020 w 56"/>
                <a:gd name="T7" fmla="*/ 20943 h 52"/>
                <a:gd name="T8" fmla="*/ 24039 w 56"/>
                <a:gd name="T9" fmla="*/ 11967 h 52"/>
                <a:gd name="T10" fmla="*/ 39064 w 56"/>
                <a:gd name="T11" fmla="*/ 2992 h 52"/>
                <a:gd name="T12" fmla="*/ 57093 w 56"/>
                <a:gd name="T13" fmla="*/ 0 h 52"/>
                <a:gd name="T14" fmla="*/ 78128 w 56"/>
                <a:gd name="T15" fmla="*/ 0 h 52"/>
                <a:gd name="T16" fmla="*/ 87142 w 56"/>
                <a:gd name="T17" fmla="*/ 0 h 52"/>
                <a:gd name="T18" fmla="*/ 102167 w 56"/>
                <a:gd name="T19" fmla="*/ 0 h 52"/>
                <a:gd name="T20" fmla="*/ 111182 w 56"/>
                <a:gd name="T21" fmla="*/ 2992 h 52"/>
                <a:gd name="T22" fmla="*/ 129211 w 56"/>
                <a:gd name="T23" fmla="*/ 11967 h 52"/>
                <a:gd name="T24" fmla="*/ 138226 w 56"/>
                <a:gd name="T25" fmla="*/ 20943 h 52"/>
                <a:gd name="T26" fmla="*/ 147241 w 56"/>
                <a:gd name="T27" fmla="*/ 35902 h 52"/>
                <a:gd name="T28" fmla="*/ 156255 w 56"/>
                <a:gd name="T29" fmla="*/ 50861 h 52"/>
                <a:gd name="T30" fmla="*/ 162265 w 56"/>
                <a:gd name="T31" fmla="*/ 68812 h 52"/>
                <a:gd name="T32" fmla="*/ 162265 w 56"/>
                <a:gd name="T33" fmla="*/ 77788 h 52"/>
                <a:gd name="T34" fmla="*/ 156255 w 56"/>
                <a:gd name="T35" fmla="*/ 98730 h 52"/>
                <a:gd name="T36" fmla="*/ 147241 w 56"/>
                <a:gd name="T37" fmla="*/ 107706 h 52"/>
                <a:gd name="T38" fmla="*/ 138226 w 56"/>
                <a:gd name="T39" fmla="*/ 122665 h 52"/>
                <a:gd name="T40" fmla="*/ 129211 w 56"/>
                <a:gd name="T41" fmla="*/ 134632 h 52"/>
                <a:gd name="T42" fmla="*/ 111182 w 56"/>
                <a:gd name="T43" fmla="*/ 137624 h 52"/>
                <a:gd name="T44" fmla="*/ 102167 w 56"/>
                <a:gd name="T45" fmla="*/ 146600 h 52"/>
                <a:gd name="T46" fmla="*/ 87142 w 56"/>
                <a:gd name="T47" fmla="*/ 149591 h 52"/>
                <a:gd name="T48" fmla="*/ 78128 w 56"/>
                <a:gd name="T49" fmla="*/ 149591 h 52"/>
                <a:gd name="T50" fmla="*/ 57093 w 56"/>
                <a:gd name="T51" fmla="*/ 146600 h 52"/>
                <a:gd name="T52" fmla="*/ 39064 w 56"/>
                <a:gd name="T53" fmla="*/ 137624 h 52"/>
                <a:gd name="T54" fmla="*/ 24039 w 56"/>
                <a:gd name="T55" fmla="*/ 134632 h 52"/>
                <a:gd name="T56" fmla="*/ 12020 w 56"/>
                <a:gd name="T57" fmla="*/ 122665 h 52"/>
                <a:gd name="T58" fmla="*/ 3005 w 56"/>
                <a:gd name="T59" fmla="*/ 107706 h 52"/>
                <a:gd name="T60" fmla="*/ 0 w 56"/>
                <a:gd name="T61" fmla="*/ 98730 h 52"/>
                <a:gd name="T62" fmla="*/ 0 w 56"/>
                <a:gd name="T63" fmla="*/ 77788 h 52"/>
                <a:gd name="T64" fmla="*/ 0 w 56"/>
                <a:gd name="T65" fmla="*/ 77788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52"/>
                <a:gd name="T101" fmla="*/ 56 w 56"/>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52">
                  <a:moveTo>
                    <a:pt x="0" y="26"/>
                  </a:moveTo>
                  <a:lnTo>
                    <a:pt x="0" y="23"/>
                  </a:lnTo>
                  <a:lnTo>
                    <a:pt x="0" y="20"/>
                  </a:lnTo>
                  <a:lnTo>
                    <a:pt x="0" y="17"/>
                  </a:lnTo>
                  <a:lnTo>
                    <a:pt x="1" y="16"/>
                  </a:lnTo>
                  <a:lnTo>
                    <a:pt x="1" y="12"/>
                  </a:lnTo>
                  <a:lnTo>
                    <a:pt x="4" y="10"/>
                  </a:lnTo>
                  <a:lnTo>
                    <a:pt x="4" y="7"/>
                  </a:lnTo>
                  <a:lnTo>
                    <a:pt x="8" y="7"/>
                  </a:lnTo>
                  <a:lnTo>
                    <a:pt x="8" y="4"/>
                  </a:lnTo>
                  <a:lnTo>
                    <a:pt x="11" y="4"/>
                  </a:lnTo>
                  <a:lnTo>
                    <a:pt x="13" y="1"/>
                  </a:lnTo>
                  <a:lnTo>
                    <a:pt x="16" y="1"/>
                  </a:lnTo>
                  <a:lnTo>
                    <a:pt x="19" y="0"/>
                  </a:lnTo>
                  <a:lnTo>
                    <a:pt x="23" y="0"/>
                  </a:lnTo>
                  <a:lnTo>
                    <a:pt x="26" y="0"/>
                  </a:lnTo>
                  <a:lnTo>
                    <a:pt x="29" y="0"/>
                  </a:lnTo>
                  <a:lnTo>
                    <a:pt x="32" y="0"/>
                  </a:lnTo>
                  <a:lnTo>
                    <a:pt x="34" y="0"/>
                  </a:lnTo>
                  <a:lnTo>
                    <a:pt x="37" y="1"/>
                  </a:lnTo>
                  <a:lnTo>
                    <a:pt x="41" y="4"/>
                  </a:lnTo>
                  <a:lnTo>
                    <a:pt x="43" y="4"/>
                  </a:lnTo>
                  <a:lnTo>
                    <a:pt x="46" y="7"/>
                  </a:lnTo>
                  <a:lnTo>
                    <a:pt x="49" y="10"/>
                  </a:lnTo>
                  <a:lnTo>
                    <a:pt x="49" y="12"/>
                  </a:lnTo>
                  <a:lnTo>
                    <a:pt x="52" y="16"/>
                  </a:lnTo>
                  <a:lnTo>
                    <a:pt x="52" y="17"/>
                  </a:lnTo>
                  <a:lnTo>
                    <a:pt x="54" y="20"/>
                  </a:lnTo>
                  <a:lnTo>
                    <a:pt x="54" y="23"/>
                  </a:lnTo>
                  <a:lnTo>
                    <a:pt x="56" y="26"/>
                  </a:lnTo>
                  <a:lnTo>
                    <a:pt x="54" y="26"/>
                  </a:lnTo>
                  <a:lnTo>
                    <a:pt x="54" y="30"/>
                  </a:lnTo>
                  <a:lnTo>
                    <a:pt x="52" y="33"/>
                  </a:lnTo>
                  <a:lnTo>
                    <a:pt x="52" y="36"/>
                  </a:lnTo>
                  <a:lnTo>
                    <a:pt x="49" y="36"/>
                  </a:lnTo>
                  <a:lnTo>
                    <a:pt x="49" y="39"/>
                  </a:lnTo>
                  <a:lnTo>
                    <a:pt x="46" y="41"/>
                  </a:lnTo>
                  <a:lnTo>
                    <a:pt x="46" y="45"/>
                  </a:lnTo>
                  <a:lnTo>
                    <a:pt x="43" y="45"/>
                  </a:lnTo>
                  <a:lnTo>
                    <a:pt x="41" y="46"/>
                  </a:lnTo>
                  <a:lnTo>
                    <a:pt x="37" y="46"/>
                  </a:lnTo>
                  <a:lnTo>
                    <a:pt x="37" y="49"/>
                  </a:lnTo>
                  <a:lnTo>
                    <a:pt x="34" y="49"/>
                  </a:lnTo>
                  <a:lnTo>
                    <a:pt x="32" y="50"/>
                  </a:lnTo>
                  <a:lnTo>
                    <a:pt x="29" y="50"/>
                  </a:lnTo>
                  <a:lnTo>
                    <a:pt x="29" y="52"/>
                  </a:lnTo>
                  <a:lnTo>
                    <a:pt x="26" y="50"/>
                  </a:lnTo>
                  <a:lnTo>
                    <a:pt x="23" y="50"/>
                  </a:lnTo>
                  <a:lnTo>
                    <a:pt x="19" y="49"/>
                  </a:lnTo>
                  <a:lnTo>
                    <a:pt x="16" y="49"/>
                  </a:lnTo>
                  <a:lnTo>
                    <a:pt x="13" y="46"/>
                  </a:lnTo>
                  <a:lnTo>
                    <a:pt x="11" y="46"/>
                  </a:lnTo>
                  <a:lnTo>
                    <a:pt x="8" y="45"/>
                  </a:lnTo>
                  <a:lnTo>
                    <a:pt x="4" y="41"/>
                  </a:lnTo>
                  <a:lnTo>
                    <a:pt x="4" y="39"/>
                  </a:lnTo>
                  <a:lnTo>
                    <a:pt x="1" y="36"/>
                  </a:lnTo>
                  <a:lnTo>
                    <a:pt x="0" y="33"/>
                  </a:lnTo>
                  <a:lnTo>
                    <a:pt x="0" y="30"/>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61" name="Freeform 229"/>
            <p:cNvSpPr>
              <a:spLocks/>
            </p:cNvSpPr>
            <p:nvPr/>
          </p:nvSpPr>
          <p:spPr bwMode="auto">
            <a:xfrm flipH="1">
              <a:off x="2195513" y="5889625"/>
              <a:ext cx="225425" cy="220663"/>
            </a:xfrm>
            <a:custGeom>
              <a:avLst/>
              <a:gdLst>
                <a:gd name="T0" fmla="*/ 0 w 75"/>
                <a:gd name="T1" fmla="*/ 95422 h 74"/>
                <a:gd name="T2" fmla="*/ 0 w 75"/>
                <a:gd name="T3" fmla="*/ 71566 h 74"/>
                <a:gd name="T4" fmla="*/ 6011 w 75"/>
                <a:gd name="T5" fmla="*/ 53675 h 74"/>
                <a:gd name="T6" fmla="*/ 21040 w 75"/>
                <a:gd name="T7" fmla="*/ 32801 h 74"/>
                <a:gd name="T8" fmla="*/ 36068 w 75"/>
                <a:gd name="T9" fmla="*/ 17892 h 74"/>
                <a:gd name="T10" fmla="*/ 57108 w 75"/>
                <a:gd name="T11" fmla="*/ 2982 h 74"/>
                <a:gd name="T12" fmla="*/ 75142 w 75"/>
                <a:gd name="T13" fmla="*/ 0 h 74"/>
                <a:gd name="T14" fmla="*/ 99187 w 75"/>
                <a:gd name="T15" fmla="*/ 0 h 74"/>
                <a:gd name="T16" fmla="*/ 126238 w 75"/>
                <a:gd name="T17" fmla="*/ 0 h 74"/>
                <a:gd name="T18" fmla="*/ 147278 w 75"/>
                <a:gd name="T19" fmla="*/ 0 h 74"/>
                <a:gd name="T20" fmla="*/ 162306 w 75"/>
                <a:gd name="T21" fmla="*/ 2982 h 74"/>
                <a:gd name="T22" fmla="*/ 180340 w 75"/>
                <a:gd name="T23" fmla="*/ 17892 h 74"/>
                <a:gd name="T24" fmla="*/ 192363 w 75"/>
                <a:gd name="T25" fmla="*/ 32801 h 74"/>
                <a:gd name="T26" fmla="*/ 207391 w 75"/>
                <a:gd name="T27" fmla="*/ 53675 h 74"/>
                <a:gd name="T28" fmla="*/ 216408 w 75"/>
                <a:gd name="T29" fmla="*/ 71566 h 74"/>
                <a:gd name="T30" fmla="*/ 219414 w 75"/>
                <a:gd name="T31" fmla="*/ 95422 h 74"/>
                <a:gd name="T32" fmla="*/ 219414 w 75"/>
                <a:gd name="T33" fmla="*/ 122259 h 74"/>
                <a:gd name="T34" fmla="*/ 216408 w 75"/>
                <a:gd name="T35" fmla="*/ 143133 h 74"/>
                <a:gd name="T36" fmla="*/ 207391 w 75"/>
                <a:gd name="T37" fmla="*/ 158042 h 74"/>
                <a:gd name="T38" fmla="*/ 192363 w 75"/>
                <a:gd name="T39" fmla="*/ 175934 h 74"/>
                <a:gd name="T40" fmla="*/ 180340 w 75"/>
                <a:gd name="T41" fmla="*/ 187862 h 74"/>
                <a:gd name="T42" fmla="*/ 162306 w 75"/>
                <a:gd name="T43" fmla="*/ 202771 h 74"/>
                <a:gd name="T44" fmla="*/ 147278 w 75"/>
                <a:gd name="T45" fmla="*/ 211717 h 74"/>
                <a:gd name="T46" fmla="*/ 126238 w 75"/>
                <a:gd name="T47" fmla="*/ 214699 h 74"/>
                <a:gd name="T48" fmla="*/ 99187 w 75"/>
                <a:gd name="T49" fmla="*/ 214699 h 74"/>
                <a:gd name="T50" fmla="*/ 75142 w 75"/>
                <a:gd name="T51" fmla="*/ 211717 h 74"/>
                <a:gd name="T52" fmla="*/ 57108 w 75"/>
                <a:gd name="T53" fmla="*/ 202771 h 74"/>
                <a:gd name="T54" fmla="*/ 36068 w 75"/>
                <a:gd name="T55" fmla="*/ 187862 h 74"/>
                <a:gd name="T56" fmla="*/ 21040 w 75"/>
                <a:gd name="T57" fmla="*/ 175934 h 74"/>
                <a:gd name="T58" fmla="*/ 6011 w 75"/>
                <a:gd name="T59" fmla="*/ 158042 h 74"/>
                <a:gd name="T60" fmla="*/ 0 w 75"/>
                <a:gd name="T61" fmla="*/ 143133 h 74"/>
                <a:gd name="T62" fmla="*/ 0 w 75"/>
                <a:gd name="T63" fmla="*/ 122259 h 74"/>
                <a:gd name="T64" fmla="*/ 0 w 75"/>
                <a:gd name="T65" fmla="*/ 11331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4"/>
                <a:gd name="T101" fmla="*/ 75 w 75"/>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4">
                  <a:moveTo>
                    <a:pt x="0" y="38"/>
                  </a:moveTo>
                  <a:lnTo>
                    <a:pt x="0" y="32"/>
                  </a:lnTo>
                  <a:lnTo>
                    <a:pt x="0" y="28"/>
                  </a:lnTo>
                  <a:lnTo>
                    <a:pt x="0" y="24"/>
                  </a:lnTo>
                  <a:lnTo>
                    <a:pt x="2" y="21"/>
                  </a:lnTo>
                  <a:lnTo>
                    <a:pt x="2" y="18"/>
                  </a:lnTo>
                  <a:lnTo>
                    <a:pt x="5" y="15"/>
                  </a:lnTo>
                  <a:lnTo>
                    <a:pt x="7" y="11"/>
                  </a:lnTo>
                  <a:lnTo>
                    <a:pt x="10" y="9"/>
                  </a:lnTo>
                  <a:lnTo>
                    <a:pt x="12" y="6"/>
                  </a:lnTo>
                  <a:lnTo>
                    <a:pt x="15" y="4"/>
                  </a:lnTo>
                  <a:lnTo>
                    <a:pt x="19" y="1"/>
                  </a:lnTo>
                  <a:lnTo>
                    <a:pt x="22" y="1"/>
                  </a:lnTo>
                  <a:lnTo>
                    <a:pt x="25" y="0"/>
                  </a:lnTo>
                  <a:lnTo>
                    <a:pt x="29" y="0"/>
                  </a:lnTo>
                  <a:lnTo>
                    <a:pt x="33" y="0"/>
                  </a:lnTo>
                  <a:lnTo>
                    <a:pt x="39" y="0"/>
                  </a:lnTo>
                  <a:lnTo>
                    <a:pt x="42" y="0"/>
                  </a:lnTo>
                  <a:lnTo>
                    <a:pt x="45" y="0"/>
                  </a:lnTo>
                  <a:lnTo>
                    <a:pt x="49" y="0"/>
                  </a:lnTo>
                  <a:lnTo>
                    <a:pt x="52" y="1"/>
                  </a:lnTo>
                  <a:lnTo>
                    <a:pt x="54" y="1"/>
                  </a:lnTo>
                  <a:lnTo>
                    <a:pt x="57" y="4"/>
                  </a:lnTo>
                  <a:lnTo>
                    <a:pt x="60" y="6"/>
                  </a:lnTo>
                  <a:lnTo>
                    <a:pt x="64" y="9"/>
                  </a:lnTo>
                  <a:lnTo>
                    <a:pt x="64" y="11"/>
                  </a:lnTo>
                  <a:lnTo>
                    <a:pt x="67" y="15"/>
                  </a:lnTo>
                  <a:lnTo>
                    <a:pt x="69" y="18"/>
                  </a:lnTo>
                  <a:lnTo>
                    <a:pt x="72" y="21"/>
                  </a:lnTo>
                  <a:lnTo>
                    <a:pt x="72" y="24"/>
                  </a:lnTo>
                  <a:lnTo>
                    <a:pt x="73" y="28"/>
                  </a:lnTo>
                  <a:lnTo>
                    <a:pt x="73" y="32"/>
                  </a:lnTo>
                  <a:lnTo>
                    <a:pt x="75" y="38"/>
                  </a:lnTo>
                  <a:lnTo>
                    <a:pt x="73" y="41"/>
                  </a:lnTo>
                  <a:lnTo>
                    <a:pt x="73" y="44"/>
                  </a:lnTo>
                  <a:lnTo>
                    <a:pt x="72" y="48"/>
                  </a:lnTo>
                  <a:lnTo>
                    <a:pt x="72" y="51"/>
                  </a:lnTo>
                  <a:lnTo>
                    <a:pt x="69" y="53"/>
                  </a:lnTo>
                  <a:lnTo>
                    <a:pt x="67" y="56"/>
                  </a:lnTo>
                  <a:lnTo>
                    <a:pt x="64" y="59"/>
                  </a:lnTo>
                  <a:lnTo>
                    <a:pt x="64" y="63"/>
                  </a:lnTo>
                  <a:lnTo>
                    <a:pt x="60" y="63"/>
                  </a:lnTo>
                  <a:lnTo>
                    <a:pt x="57" y="66"/>
                  </a:lnTo>
                  <a:lnTo>
                    <a:pt x="54" y="68"/>
                  </a:lnTo>
                  <a:lnTo>
                    <a:pt x="52" y="71"/>
                  </a:lnTo>
                  <a:lnTo>
                    <a:pt x="49" y="71"/>
                  </a:lnTo>
                  <a:lnTo>
                    <a:pt x="45" y="72"/>
                  </a:lnTo>
                  <a:lnTo>
                    <a:pt x="42" y="72"/>
                  </a:lnTo>
                  <a:lnTo>
                    <a:pt x="39" y="74"/>
                  </a:lnTo>
                  <a:lnTo>
                    <a:pt x="33" y="72"/>
                  </a:lnTo>
                  <a:lnTo>
                    <a:pt x="29" y="72"/>
                  </a:lnTo>
                  <a:lnTo>
                    <a:pt x="25" y="71"/>
                  </a:lnTo>
                  <a:lnTo>
                    <a:pt x="22" y="71"/>
                  </a:lnTo>
                  <a:lnTo>
                    <a:pt x="19" y="68"/>
                  </a:lnTo>
                  <a:lnTo>
                    <a:pt x="15" y="66"/>
                  </a:lnTo>
                  <a:lnTo>
                    <a:pt x="12" y="63"/>
                  </a:lnTo>
                  <a:lnTo>
                    <a:pt x="10" y="63"/>
                  </a:lnTo>
                  <a:lnTo>
                    <a:pt x="7" y="59"/>
                  </a:lnTo>
                  <a:lnTo>
                    <a:pt x="5" y="56"/>
                  </a:lnTo>
                  <a:lnTo>
                    <a:pt x="2" y="53"/>
                  </a:lnTo>
                  <a:lnTo>
                    <a:pt x="2" y="51"/>
                  </a:lnTo>
                  <a:lnTo>
                    <a:pt x="0" y="48"/>
                  </a:lnTo>
                  <a:lnTo>
                    <a:pt x="0" y="44"/>
                  </a:lnTo>
                  <a:lnTo>
                    <a:pt x="0" y="41"/>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62" name="Freeform 231"/>
            <p:cNvSpPr>
              <a:spLocks/>
            </p:cNvSpPr>
            <p:nvPr/>
          </p:nvSpPr>
          <p:spPr bwMode="auto">
            <a:xfrm flipH="1">
              <a:off x="5749925" y="3244850"/>
              <a:ext cx="192088" cy="193675"/>
            </a:xfrm>
            <a:custGeom>
              <a:avLst/>
              <a:gdLst>
                <a:gd name="T0" fmla="*/ 0 w 64"/>
                <a:gd name="T1" fmla="*/ 83429 h 65"/>
                <a:gd name="T2" fmla="*/ 0 w 64"/>
                <a:gd name="T3" fmla="*/ 62572 h 65"/>
                <a:gd name="T4" fmla="*/ 3001 w 64"/>
                <a:gd name="T5" fmla="*/ 44694 h 65"/>
                <a:gd name="T6" fmla="*/ 15007 w 64"/>
                <a:gd name="T7" fmla="*/ 23837 h 65"/>
                <a:gd name="T8" fmla="*/ 27012 w 64"/>
                <a:gd name="T9" fmla="*/ 14898 h 65"/>
                <a:gd name="T10" fmla="*/ 48022 w 64"/>
                <a:gd name="T11" fmla="*/ 2980 h 65"/>
                <a:gd name="T12" fmla="*/ 66030 w 64"/>
                <a:gd name="T13" fmla="*/ 0 h 65"/>
                <a:gd name="T14" fmla="*/ 84039 w 64"/>
                <a:gd name="T15" fmla="*/ 0 h 65"/>
                <a:gd name="T16" fmla="*/ 102047 w 64"/>
                <a:gd name="T17" fmla="*/ 0 h 65"/>
                <a:gd name="T18" fmla="*/ 120055 w 64"/>
                <a:gd name="T19" fmla="*/ 0 h 65"/>
                <a:gd name="T20" fmla="*/ 132061 w 64"/>
                <a:gd name="T21" fmla="*/ 2980 h 65"/>
                <a:gd name="T22" fmla="*/ 153070 w 64"/>
                <a:gd name="T23" fmla="*/ 14898 h 65"/>
                <a:gd name="T24" fmla="*/ 162074 w 64"/>
                <a:gd name="T25" fmla="*/ 23837 h 65"/>
                <a:gd name="T26" fmla="*/ 171078 w 64"/>
                <a:gd name="T27" fmla="*/ 44694 h 65"/>
                <a:gd name="T28" fmla="*/ 180083 w 64"/>
                <a:gd name="T29" fmla="*/ 62572 h 65"/>
                <a:gd name="T30" fmla="*/ 186085 w 64"/>
                <a:gd name="T31" fmla="*/ 83429 h 65"/>
                <a:gd name="T32" fmla="*/ 186085 w 64"/>
                <a:gd name="T33" fmla="*/ 98327 h 65"/>
                <a:gd name="T34" fmla="*/ 180083 w 64"/>
                <a:gd name="T35" fmla="*/ 119185 h 65"/>
                <a:gd name="T36" fmla="*/ 171078 w 64"/>
                <a:gd name="T37" fmla="*/ 134083 h 65"/>
                <a:gd name="T38" fmla="*/ 162074 w 64"/>
                <a:gd name="T39" fmla="*/ 151960 h 65"/>
                <a:gd name="T40" fmla="*/ 153070 w 64"/>
                <a:gd name="T41" fmla="*/ 160899 h 65"/>
                <a:gd name="T42" fmla="*/ 132061 w 64"/>
                <a:gd name="T43" fmla="*/ 175797 h 65"/>
                <a:gd name="T44" fmla="*/ 120055 w 64"/>
                <a:gd name="T45" fmla="*/ 184736 h 65"/>
                <a:gd name="T46" fmla="*/ 102047 w 64"/>
                <a:gd name="T47" fmla="*/ 187716 h 65"/>
                <a:gd name="T48" fmla="*/ 84039 w 64"/>
                <a:gd name="T49" fmla="*/ 187716 h 65"/>
                <a:gd name="T50" fmla="*/ 66030 w 64"/>
                <a:gd name="T51" fmla="*/ 184736 h 65"/>
                <a:gd name="T52" fmla="*/ 48022 w 64"/>
                <a:gd name="T53" fmla="*/ 175797 h 65"/>
                <a:gd name="T54" fmla="*/ 27012 w 64"/>
                <a:gd name="T55" fmla="*/ 160899 h 65"/>
                <a:gd name="T56" fmla="*/ 15007 w 64"/>
                <a:gd name="T57" fmla="*/ 151960 h 65"/>
                <a:gd name="T58" fmla="*/ 3001 w 64"/>
                <a:gd name="T59" fmla="*/ 134083 h 65"/>
                <a:gd name="T60" fmla="*/ 0 w 64"/>
                <a:gd name="T61" fmla="*/ 119185 h 65"/>
                <a:gd name="T62" fmla="*/ 0 w 64"/>
                <a:gd name="T63" fmla="*/ 98327 h 65"/>
                <a:gd name="T64" fmla="*/ 0 w 64"/>
                <a:gd name="T65" fmla="*/ 9832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65"/>
                <a:gd name="T101" fmla="*/ 64 w 64"/>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65">
                  <a:moveTo>
                    <a:pt x="0" y="33"/>
                  </a:moveTo>
                  <a:lnTo>
                    <a:pt x="0" y="28"/>
                  </a:lnTo>
                  <a:lnTo>
                    <a:pt x="0" y="25"/>
                  </a:lnTo>
                  <a:lnTo>
                    <a:pt x="0" y="21"/>
                  </a:lnTo>
                  <a:lnTo>
                    <a:pt x="1" y="18"/>
                  </a:lnTo>
                  <a:lnTo>
                    <a:pt x="1" y="15"/>
                  </a:lnTo>
                  <a:lnTo>
                    <a:pt x="4" y="12"/>
                  </a:lnTo>
                  <a:lnTo>
                    <a:pt x="5" y="8"/>
                  </a:lnTo>
                  <a:lnTo>
                    <a:pt x="8" y="8"/>
                  </a:lnTo>
                  <a:lnTo>
                    <a:pt x="9" y="5"/>
                  </a:lnTo>
                  <a:lnTo>
                    <a:pt x="12" y="4"/>
                  </a:lnTo>
                  <a:lnTo>
                    <a:pt x="16" y="1"/>
                  </a:lnTo>
                  <a:lnTo>
                    <a:pt x="19" y="1"/>
                  </a:lnTo>
                  <a:lnTo>
                    <a:pt x="22" y="0"/>
                  </a:lnTo>
                  <a:lnTo>
                    <a:pt x="25" y="0"/>
                  </a:lnTo>
                  <a:lnTo>
                    <a:pt x="28" y="0"/>
                  </a:lnTo>
                  <a:lnTo>
                    <a:pt x="32" y="0"/>
                  </a:lnTo>
                  <a:lnTo>
                    <a:pt x="34" y="0"/>
                  </a:lnTo>
                  <a:lnTo>
                    <a:pt x="37" y="0"/>
                  </a:lnTo>
                  <a:lnTo>
                    <a:pt x="40" y="0"/>
                  </a:lnTo>
                  <a:lnTo>
                    <a:pt x="43" y="1"/>
                  </a:lnTo>
                  <a:lnTo>
                    <a:pt x="44" y="1"/>
                  </a:lnTo>
                  <a:lnTo>
                    <a:pt x="48" y="4"/>
                  </a:lnTo>
                  <a:lnTo>
                    <a:pt x="51" y="5"/>
                  </a:lnTo>
                  <a:lnTo>
                    <a:pt x="54" y="8"/>
                  </a:lnTo>
                  <a:lnTo>
                    <a:pt x="57" y="12"/>
                  </a:lnTo>
                  <a:lnTo>
                    <a:pt x="57" y="15"/>
                  </a:lnTo>
                  <a:lnTo>
                    <a:pt x="60" y="18"/>
                  </a:lnTo>
                  <a:lnTo>
                    <a:pt x="60" y="21"/>
                  </a:lnTo>
                  <a:lnTo>
                    <a:pt x="62" y="25"/>
                  </a:lnTo>
                  <a:lnTo>
                    <a:pt x="62" y="28"/>
                  </a:lnTo>
                  <a:lnTo>
                    <a:pt x="64" y="33"/>
                  </a:lnTo>
                  <a:lnTo>
                    <a:pt x="62" y="33"/>
                  </a:lnTo>
                  <a:lnTo>
                    <a:pt x="62" y="36"/>
                  </a:lnTo>
                  <a:lnTo>
                    <a:pt x="60" y="40"/>
                  </a:lnTo>
                  <a:lnTo>
                    <a:pt x="60" y="43"/>
                  </a:lnTo>
                  <a:lnTo>
                    <a:pt x="57" y="45"/>
                  </a:lnTo>
                  <a:lnTo>
                    <a:pt x="57" y="48"/>
                  </a:lnTo>
                  <a:lnTo>
                    <a:pt x="54" y="51"/>
                  </a:lnTo>
                  <a:lnTo>
                    <a:pt x="54" y="54"/>
                  </a:lnTo>
                  <a:lnTo>
                    <a:pt x="51" y="54"/>
                  </a:lnTo>
                  <a:lnTo>
                    <a:pt x="48" y="58"/>
                  </a:lnTo>
                  <a:lnTo>
                    <a:pt x="44" y="59"/>
                  </a:lnTo>
                  <a:lnTo>
                    <a:pt x="43" y="62"/>
                  </a:lnTo>
                  <a:lnTo>
                    <a:pt x="40" y="62"/>
                  </a:lnTo>
                  <a:lnTo>
                    <a:pt x="37" y="63"/>
                  </a:lnTo>
                  <a:lnTo>
                    <a:pt x="34" y="63"/>
                  </a:lnTo>
                  <a:lnTo>
                    <a:pt x="32" y="65"/>
                  </a:lnTo>
                  <a:lnTo>
                    <a:pt x="28" y="63"/>
                  </a:lnTo>
                  <a:lnTo>
                    <a:pt x="25" y="63"/>
                  </a:lnTo>
                  <a:lnTo>
                    <a:pt x="22" y="62"/>
                  </a:lnTo>
                  <a:lnTo>
                    <a:pt x="19" y="62"/>
                  </a:lnTo>
                  <a:lnTo>
                    <a:pt x="16" y="59"/>
                  </a:lnTo>
                  <a:lnTo>
                    <a:pt x="12" y="58"/>
                  </a:lnTo>
                  <a:lnTo>
                    <a:pt x="9" y="54"/>
                  </a:lnTo>
                  <a:lnTo>
                    <a:pt x="8" y="54"/>
                  </a:lnTo>
                  <a:lnTo>
                    <a:pt x="5" y="51"/>
                  </a:lnTo>
                  <a:lnTo>
                    <a:pt x="4" y="48"/>
                  </a:lnTo>
                  <a:lnTo>
                    <a:pt x="1" y="45"/>
                  </a:lnTo>
                  <a:lnTo>
                    <a:pt x="1" y="43"/>
                  </a:lnTo>
                  <a:lnTo>
                    <a:pt x="0" y="40"/>
                  </a:lnTo>
                  <a:lnTo>
                    <a:pt x="0" y="36"/>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63" name="Freeform 233"/>
            <p:cNvSpPr>
              <a:spLocks/>
            </p:cNvSpPr>
            <p:nvPr/>
          </p:nvSpPr>
          <p:spPr bwMode="auto">
            <a:xfrm flipH="1">
              <a:off x="5975350" y="3595688"/>
              <a:ext cx="153988" cy="163512"/>
            </a:xfrm>
            <a:custGeom>
              <a:avLst/>
              <a:gdLst>
                <a:gd name="T0" fmla="*/ 0 w 52"/>
                <a:gd name="T1" fmla="*/ 75700 h 54"/>
                <a:gd name="T2" fmla="*/ 0 w 52"/>
                <a:gd name="T3" fmla="*/ 57532 h 54"/>
                <a:gd name="T4" fmla="*/ 5923 w 52"/>
                <a:gd name="T5" fmla="*/ 36336 h 54"/>
                <a:gd name="T6" fmla="*/ 11845 w 52"/>
                <a:gd name="T7" fmla="*/ 21196 h 54"/>
                <a:gd name="T8" fmla="*/ 20729 w 52"/>
                <a:gd name="T9" fmla="*/ 12112 h 54"/>
                <a:gd name="T10" fmla="*/ 32574 w 52"/>
                <a:gd name="T11" fmla="*/ 3028 h 54"/>
                <a:gd name="T12" fmla="*/ 50342 w 52"/>
                <a:gd name="T13" fmla="*/ 0 h 54"/>
                <a:gd name="T14" fmla="*/ 68110 w 52"/>
                <a:gd name="T15" fmla="*/ 0 h 54"/>
                <a:gd name="T16" fmla="*/ 76994 w 52"/>
                <a:gd name="T17" fmla="*/ 0 h 54"/>
                <a:gd name="T18" fmla="*/ 91801 w 52"/>
                <a:gd name="T19" fmla="*/ 0 h 54"/>
                <a:gd name="T20" fmla="*/ 103646 w 52"/>
                <a:gd name="T21" fmla="*/ 3028 h 54"/>
                <a:gd name="T22" fmla="*/ 118452 w 52"/>
                <a:gd name="T23" fmla="*/ 12112 h 54"/>
                <a:gd name="T24" fmla="*/ 127336 w 52"/>
                <a:gd name="T25" fmla="*/ 21196 h 54"/>
                <a:gd name="T26" fmla="*/ 133259 w 52"/>
                <a:gd name="T27" fmla="*/ 36336 h 54"/>
                <a:gd name="T28" fmla="*/ 145104 w 52"/>
                <a:gd name="T29" fmla="*/ 57532 h 54"/>
                <a:gd name="T30" fmla="*/ 148065 w 52"/>
                <a:gd name="T31" fmla="*/ 75700 h 54"/>
                <a:gd name="T32" fmla="*/ 148065 w 52"/>
                <a:gd name="T33" fmla="*/ 84784 h 54"/>
                <a:gd name="T34" fmla="*/ 145104 w 52"/>
                <a:gd name="T35" fmla="*/ 102952 h 54"/>
                <a:gd name="T36" fmla="*/ 133259 w 52"/>
                <a:gd name="T37" fmla="*/ 112036 h 54"/>
                <a:gd name="T38" fmla="*/ 127336 w 52"/>
                <a:gd name="T39" fmla="*/ 127176 h 54"/>
                <a:gd name="T40" fmla="*/ 118452 w 52"/>
                <a:gd name="T41" fmla="*/ 139288 h 54"/>
                <a:gd name="T42" fmla="*/ 103646 w 52"/>
                <a:gd name="T43" fmla="*/ 145344 h 54"/>
                <a:gd name="T44" fmla="*/ 91801 w 52"/>
                <a:gd name="T45" fmla="*/ 154428 h 54"/>
                <a:gd name="T46" fmla="*/ 76994 w 52"/>
                <a:gd name="T47" fmla="*/ 157456 h 54"/>
                <a:gd name="T48" fmla="*/ 68110 w 52"/>
                <a:gd name="T49" fmla="*/ 157456 h 54"/>
                <a:gd name="T50" fmla="*/ 50342 w 52"/>
                <a:gd name="T51" fmla="*/ 154428 h 54"/>
                <a:gd name="T52" fmla="*/ 32574 w 52"/>
                <a:gd name="T53" fmla="*/ 145344 h 54"/>
                <a:gd name="T54" fmla="*/ 20729 w 52"/>
                <a:gd name="T55" fmla="*/ 139288 h 54"/>
                <a:gd name="T56" fmla="*/ 11845 w 52"/>
                <a:gd name="T57" fmla="*/ 127176 h 54"/>
                <a:gd name="T58" fmla="*/ 5923 w 52"/>
                <a:gd name="T59" fmla="*/ 112036 h 54"/>
                <a:gd name="T60" fmla="*/ 0 w 52"/>
                <a:gd name="T61" fmla="*/ 102952 h 54"/>
                <a:gd name="T62" fmla="*/ 0 w 52"/>
                <a:gd name="T63" fmla="*/ 84784 h 54"/>
                <a:gd name="T64" fmla="*/ 0 w 52"/>
                <a:gd name="T65" fmla="*/ 84784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54"/>
                <a:gd name="T101" fmla="*/ 52 w 52"/>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54">
                  <a:moveTo>
                    <a:pt x="0" y="28"/>
                  </a:moveTo>
                  <a:lnTo>
                    <a:pt x="0" y="25"/>
                  </a:lnTo>
                  <a:lnTo>
                    <a:pt x="0" y="22"/>
                  </a:lnTo>
                  <a:lnTo>
                    <a:pt x="0" y="19"/>
                  </a:lnTo>
                  <a:lnTo>
                    <a:pt x="2" y="16"/>
                  </a:lnTo>
                  <a:lnTo>
                    <a:pt x="2" y="12"/>
                  </a:lnTo>
                  <a:lnTo>
                    <a:pt x="4" y="10"/>
                  </a:lnTo>
                  <a:lnTo>
                    <a:pt x="4" y="7"/>
                  </a:lnTo>
                  <a:lnTo>
                    <a:pt x="7" y="7"/>
                  </a:lnTo>
                  <a:lnTo>
                    <a:pt x="7" y="4"/>
                  </a:lnTo>
                  <a:lnTo>
                    <a:pt x="10" y="4"/>
                  </a:lnTo>
                  <a:lnTo>
                    <a:pt x="11" y="1"/>
                  </a:lnTo>
                  <a:lnTo>
                    <a:pt x="14" y="1"/>
                  </a:lnTo>
                  <a:lnTo>
                    <a:pt x="17" y="0"/>
                  </a:lnTo>
                  <a:lnTo>
                    <a:pt x="20" y="0"/>
                  </a:lnTo>
                  <a:lnTo>
                    <a:pt x="23" y="0"/>
                  </a:lnTo>
                  <a:lnTo>
                    <a:pt x="26" y="0"/>
                  </a:lnTo>
                  <a:lnTo>
                    <a:pt x="29" y="0"/>
                  </a:lnTo>
                  <a:lnTo>
                    <a:pt x="31" y="0"/>
                  </a:lnTo>
                  <a:lnTo>
                    <a:pt x="35" y="1"/>
                  </a:lnTo>
                  <a:lnTo>
                    <a:pt x="38" y="4"/>
                  </a:lnTo>
                  <a:lnTo>
                    <a:pt x="40" y="4"/>
                  </a:lnTo>
                  <a:lnTo>
                    <a:pt x="43" y="7"/>
                  </a:lnTo>
                  <a:lnTo>
                    <a:pt x="45" y="10"/>
                  </a:lnTo>
                  <a:lnTo>
                    <a:pt x="45" y="12"/>
                  </a:lnTo>
                  <a:lnTo>
                    <a:pt x="49" y="16"/>
                  </a:lnTo>
                  <a:lnTo>
                    <a:pt x="49" y="19"/>
                  </a:lnTo>
                  <a:lnTo>
                    <a:pt x="50" y="22"/>
                  </a:lnTo>
                  <a:lnTo>
                    <a:pt x="50" y="25"/>
                  </a:lnTo>
                  <a:lnTo>
                    <a:pt x="52" y="28"/>
                  </a:lnTo>
                  <a:lnTo>
                    <a:pt x="50" y="28"/>
                  </a:lnTo>
                  <a:lnTo>
                    <a:pt x="50" y="32"/>
                  </a:lnTo>
                  <a:lnTo>
                    <a:pt x="49" y="34"/>
                  </a:lnTo>
                  <a:lnTo>
                    <a:pt x="49" y="37"/>
                  </a:lnTo>
                  <a:lnTo>
                    <a:pt x="45" y="37"/>
                  </a:lnTo>
                  <a:lnTo>
                    <a:pt x="45" y="40"/>
                  </a:lnTo>
                  <a:lnTo>
                    <a:pt x="43" y="42"/>
                  </a:lnTo>
                  <a:lnTo>
                    <a:pt x="43" y="46"/>
                  </a:lnTo>
                  <a:lnTo>
                    <a:pt x="40" y="46"/>
                  </a:lnTo>
                  <a:lnTo>
                    <a:pt x="38" y="48"/>
                  </a:lnTo>
                  <a:lnTo>
                    <a:pt x="35" y="48"/>
                  </a:lnTo>
                  <a:lnTo>
                    <a:pt x="35" y="51"/>
                  </a:lnTo>
                  <a:lnTo>
                    <a:pt x="31" y="51"/>
                  </a:lnTo>
                  <a:lnTo>
                    <a:pt x="29" y="52"/>
                  </a:lnTo>
                  <a:lnTo>
                    <a:pt x="26" y="52"/>
                  </a:lnTo>
                  <a:lnTo>
                    <a:pt x="26" y="54"/>
                  </a:lnTo>
                  <a:lnTo>
                    <a:pt x="23" y="52"/>
                  </a:lnTo>
                  <a:lnTo>
                    <a:pt x="20" y="52"/>
                  </a:lnTo>
                  <a:lnTo>
                    <a:pt x="17" y="51"/>
                  </a:lnTo>
                  <a:lnTo>
                    <a:pt x="14" y="51"/>
                  </a:lnTo>
                  <a:lnTo>
                    <a:pt x="11" y="48"/>
                  </a:lnTo>
                  <a:lnTo>
                    <a:pt x="10" y="48"/>
                  </a:lnTo>
                  <a:lnTo>
                    <a:pt x="7" y="46"/>
                  </a:lnTo>
                  <a:lnTo>
                    <a:pt x="4" y="42"/>
                  </a:lnTo>
                  <a:lnTo>
                    <a:pt x="4" y="40"/>
                  </a:lnTo>
                  <a:lnTo>
                    <a:pt x="2" y="37"/>
                  </a:lnTo>
                  <a:lnTo>
                    <a:pt x="0" y="34"/>
                  </a:lnTo>
                  <a:lnTo>
                    <a:pt x="0" y="32"/>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64" name="Freeform 240"/>
            <p:cNvSpPr>
              <a:spLocks/>
            </p:cNvSpPr>
            <p:nvPr/>
          </p:nvSpPr>
          <p:spPr bwMode="auto">
            <a:xfrm flipH="1">
              <a:off x="2105025" y="2738438"/>
              <a:ext cx="3871913" cy="3856037"/>
            </a:xfrm>
            <a:custGeom>
              <a:avLst/>
              <a:gdLst>
                <a:gd name="T0" fmla="*/ 1432159 w 1295"/>
                <a:gd name="T1" fmla="*/ 798110 h 1290"/>
                <a:gd name="T2" fmla="*/ 1387311 w 1295"/>
                <a:gd name="T3" fmla="*/ 597835 h 1290"/>
                <a:gd name="T4" fmla="*/ 1417210 w 1295"/>
                <a:gd name="T5" fmla="*/ 298918 h 1290"/>
                <a:gd name="T6" fmla="*/ 1462058 w 1295"/>
                <a:gd name="T7" fmla="*/ 233156 h 1290"/>
                <a:gd name="T8" fmla="*/ 1533816 w 1295"/>
                <a:gd name="T9" fmla="*/ 173372 h 1290"/>
                <a:gd name="T10" fmla="*/ 1668361 w 1295"/>
                <a:gd name="T11" fmla="*/ 146470 h 1290"/>
                <a:gd name="T12" fmla="*/ 1773007 w 1295"/>
                <a:gd name="T13" fmla="*/ 89675 h 1290"/>
                <a:gd name="T14" fmla="*/ 1883633 w 1295"/>
                <a:gd name="T15" fmla="*/ 68751 h 1290"/>
                <a:gd name="T16" fmla="*/ 1991270 w 1295"/>
                <a:gd name="T17" fmla="*/ 0 h 1290"/>
                <a:gd name="T18" fmla="*/ 2239431 w 1295"/>
                <a:gd name="T19" fmla="*/ 50816 h 1290"/>
                <a:gd name="T20" fmla="*/ 2391915 w 1295"/>
                <a:gd name="T21" fmla="*/ 98643 h 1290"/>
                <a:gd name="T22" fmla="*/ 2499552 w 1295"/>
                <a:gd name="T23" fmla="*/ 272015 h 1290"/>
                <a:gd name="T24" fmla="*/ 2535430 w 1295"/>
                <a:gd name="T25" fmla="*/ 436420 h 1290"/>
                <a:gd name="T26" fmla="*/ 2643066 w 1295"/>
                <a:gd name="T27" fmla="*/ 696478 h 1290"/>
                <a:gd name="T28" fmla="*/ 2619147 w 1295"/>
                <a:gd name="T29" fmla="*/ 1156811 h 1290"/>
                <a:gd name="T30" fmla="*/ 2678945 w 1295"/>
                <a:gd name="T31" fmla="*/ 1336162 h 1290"/>
                <a:gd name="T32" fmla="*/ 2825450 w 1295"/>
                <a:gd name="T33" fmla="*/ 1348118 h 1290"/>
                <a:gd name="T34" fmla="*/ 2977935 w 1295"/>
                <a:gd name="T35" fmla="*/ 1288335 h 1290"/>
                <a:gd name="T36" fmla="*/ 3151348 w 1295"/>
                <a:gd name="T37" fmla="*/ 1276378 h 1290"/>
                <a:gd name="T38" fmla="*/ 3226096 w 1295"/>
                <a:gd name="T39" fmla="*/ 1404913 h 1290"/>
                <a:gd name="T40" fmla="*/ 3264964 w 1295"/>
                <a:gd name="T41" fmla="*/ 1458718 h 1290"/>
                <a:gd name="T42" fmla="*/ 3318783 w 1295"/>
                <a:gd name="T43" fmla="*/ 1506545 h 1290"/>
                <a:gd name="T44" fmla="*/ 3423429 w 1295"/>
                <a:gd name="T45" fmla="*/ 1524480 h 1290"/>
                <a:gd name="T46" fmla="*/ 3396520 w 1295"/>
                <a:gd name="T47" fmla="*/ 1653014 h 1290"/>
                <a:gd name="T48" fmla="*/ 3276924 w 1295"/>
                <a:gd name="T49" fmla="*/ 1661982 h 1290"/>
                <a:gd name="T50" fmla="*/ 3441368 w 1295"/>
                <a:gd name="T51" fmla="*/ 1712798 h 1290"/>
                <a:gd name="T52" fmla="*/ 3608802 w 1295"/>
                <a:gd name="T53" fmla="*/ 1847311 h 1290"/>
                <a:gd name="T54" fmla="*/ 3764277 w 1295"/>
                <a:gd name="T55" fmla="*/ 2484005 h 1290"/>
                <a:gd name="T56" fmla="*/ 3868923 w 1295"/>
                <a:gd name="T57" fmla="*/ 3037003 h 1290"/>
                <a:gd name="T58" fmla="*/ 3818095 w 1295"/>
                <a:gd name="T59" fmla="*/ 3168527 h 1290"/>
                <a:gd name="T60" fmla="*/ 3677570 w 1295"/>
                <a:gd name="T61" fmla="*/ 3383747 h 1290"/>
                <a:gd name="T62" fmla="*/ 3214136 w 1295"/>
                <a:gd name="T63" fmla="*/ 3497336 h 1290"/>
                <a:gd name="T64" fmla="*/ 3007834 w 1295"/>
                <a:gd name="T65" fmla="*/ 3479401 h 1290"/>
                <a:gd name="T66" fmla="*/ 2891228 w 1295"/>
                <a:gd name="T67" fmla="*/ 3613914 h 1290"/>
                <a:gd name="T68" fmla="*/ 2607188 w 1295"/>
                <a:gd name="T69" fmla="*/ 3706578 h 1290"/>
                <a:gd name="T70" fmla="*/ 2290259 w 1295"/>
                <a:gd name="T71" fmla="*/ 3688643 h 1290"/>
                <a:gd name="T72" fmla="*/ 681696 w 1295"/>
                <a:gd name="T73" fmla="*/ 3509293 h 1290"/>
                <a:gd name="T74" fmla="*/ 589009 w 1295"/>
                <a:gd name="T75" fmla="*/ 3410650 h 1290"/>
                <a:gd name="T76" fmla="*/ 523231 w 1295"/>
                <a:gd name="T77" fmla="*/ 3297061 h 1290"/>
                <a:gd name="T78" fmla="*/ 418585 w 1295"/>
                <a:gd name="T79" fmla="*/ 3195429 h 1290"/>
                <a:gd name="T80" fmla="*/ 370747 w 1295"/>
                <a:gd name="T81" fmla="*/ 3028035 h 1290"/>
                <a:gd name="T82" fmla="*/ 469413 w 1295"/>
                <a:gd name="T83" fmla="*/ 2872598 h 1290"/>
                <a:gd name="T84" fmla="*/ 520242 w 1295"/>
                <a:gd name="T85" fmla="*/ 2681291 h 1290"/>
                <a:gd name="T86" fmla="*/ 849130 w 1295"/>
                <a:gd name="T87" fmla="*/ 2110358 h 1290"/>
                <a:gd name="T88" fmla="*/ 935837 w 1295"/>
                <a:gd name="T89" fmla="*/ 2038618 h 1290"/>
                <a:gd name="T90" fmla="*/ 855110 w 1295"/>
                <a:gd name="T91" fmla="*/ 1904105 h 1290"/>
                <a:gd name="T92" fmla="*/ 496322 w 1295"/>
                <a:gd name="T93" fmla="*/ 1781549 h 1290"/>
                <a:gd name="T94" fmla="*/ 535191 w 1295"/>
                <a:gd name="T95" fmla="*/ 1898127 h 1290"/>
                <a:gd name="T96" fmla="*/ 645817 w 1295"/>
                <a:gd name="T97" fmla="*/ 1996770 h 1290"/>
                <a:gd name="T98" fmla="*/ 639837 w 1295"/>
                <a:gd name="T99" fmla="*/ 2140250 h 1290"/>
                <a:gd name="T100" fmla="*/ 275070 w 1295"/>
                <a:gd name="T101" fmla="*/ 2397319 h 1290"/>
                <a:gd name="T102" fmla="*/ 77737 w 1295"/>
                <a:gd name="T103" fmla="*/ 2304655 h 1290"/>
                <a:gd name="T104" fmla="*/ 44848 w 1295"/>
                <a:gd name="T105" fmla="*/ 2197044 h 1290"/>
                <a:gd name="T106" fmla="*/ 20929 w 1295"/>
                <a:gd name="T107" fmla="*/ 1901116 h 1290"/>
                <a:gd name="T108" fmla="*/ 233212 w 1295"/>
                <a:gd name="T109" fmla="*/ 1575296 h 1290"/>
                <a:gd name="T110" fmla="*/ 304969 w 1295"/>
                <a:gd name="T111" fmla="*/ 1509534 h 1290"/>
                <a:gd name="T112" fmla="*/ 260121 w 1295"/>
                <a:gd name="T113" fmla="*/ 1285346 h 1290"/>
                <a:gd name="T114" fmla="*/ 496322 w 1295"/>
                <a:gd name="T115" fmla="*/ 756262 h 1290"/>
                <a:gd name="T116" fmla="*/ 1004604 w 1295"/>
                <a:gd name="T117" fmla="*/ 615770 h 1290"/>
                <a:gd name="T118" fmla="*/ 1315553 w 1295"/>
                <a:gd name="T119" fmla="*/ 804088 h 1290"/>
                <a:gd name="T120" fmla="*/ 1237816 w 1295"/>
                <a:gd name="T121" fmla="*/ 875829 h 1290"/>
                <a:gd name="T122" fmla="*/ 1249776 w 1295"/>
                <a:gd name="T123" fmla="*/ 908709 h 12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5"/>
                <a:gd name="T187" fmla="*/ 0 h 1290"/>
                <a:gd name="T188" fmla="*/ 1295 w 1295"/>
                <a:gd name="T189" fmla="*/ 1290 h 12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5" h="1290">
                  <a:moveTo>
                    <a:pt x="420" y="306"/>
                  </a:moveTo>
                  <a:lnTo>
                    <a:pt x="423" y="303"/>
                  </a:lnTo>
                  <a:lnTo>
                    <a:pt x="427" y="299"/>
                  </a:lnTo>
                  <a:lnTo>
                    <a:pt x="430" y="296"/>
                  </a:lnTo>
                  <a:lnTo>
                    <a:pt x="434" y="294"/>
                  </a:lnTo>
                  <a:lnTo>
                    <a:pt x="437" y="291"/>
                  </a:lnTo>
                  <a:lnTo>
                    <a:pt x="444" y="288"/>
                  </a:lnTo>
                  <a:lnTo>
                    <a:pt x="448" y="284"/>
                  </a:lnTo>
                  <a:lnTo>
                    <a:pt x="454" y="281"/>
                  </a:lnTo>
                  <a:lnTo>
                    <a:pt x="458" y="278"/>
                  </a:lnTo>
                  <a:lnTo>
                    <a:pt x="464" y="275"/>
                  </a:lnTo>
                  <a:lnTo>
                    <a:pt x="469" y="272"/>
                  </a:lnTo>
                  <a:lnTo>
                    <a:pt x="476" y="271"/>
                  </a:lnTo>
                  <a:lnTo>
                    <a:pt x="479" y="267"/>
                  </a:lnTo>
                  <a:lnTo>
                    <a:pt x="485" y="267"/>
                  </a:lnTo>
                  <a:lnTo>
                    <a:pt x="492" y="266"/>
                  </a:lnTo>
                  <a:lnTo>
                    <a:pt x="498" y="266"/>
                  </a:lnTo>
                  <a:lnTo>
                    <a:pt x="495" y="263"/>
                  </a:lnTo>
                  <a:lnTo>
                    <a:pt x="494" y="260"/>
                  </a:lnTo>
                  <a:lnTo>
                    <a:pt x="491" y="257"/>
                  </a:lnTo>
                  <a:lnTo>
                    <a:pt x="489" y="255"/>
                  </a:lnTo>
                  <a:lnTo>
                    <a:pt x="484" y="248"/>
                  </a:lnTo>
                  <a:lnTo>
                    <a:pt x="481" y="245"/>
                  </a:lnTo>
                  <a:lnTo>
                    <a:pt x="478" y="238"/>
                  </a:lnTo>
                  <a:lnTo>
                    <a:pt x="475" y="232"/>
                  </a:lnTo>
                  <a:lnTo>
                    <a:pt x="470" y="222"/>
                  </a:lnTo>
                  <a:lnTo>
                    <a:pt x="467" y="213"/>
                  </a:lnTo>
                  <a:lnTo>
                    <a:pt x="464" y="200"/>
                  </a:lnTo>
                  <a:lnTo>
                    <a:pt x="463" y="189"/>
                  </a:lnTo>
                  <a:lnTo>
                    <a:pt x="461" y="173"/>
                  </a:lnTo>
                  <a:lnTo>
                    <a:pt x="461" y="157"/>
                  </a:lnTo>
                  <a:lnTo>
                    <a:pt x="463" y="138"/>
                  </a:lnTo>
                  <a:lnTo>
                    <a:pt x="466" y="118"/>
                  </a:lnTo>
                  <a:lnTo>
                    <a:pt x="466" y="114"/>
                  </a:lnTo>
                  <a:lnTo>
                    <a:pt x="466" y="111"/>
                  </a:lnTo>
                  <a:lnTo>
                    <a:pt x="466" y="108"/>
                  </a:lnTo>
                  <a:lnTo>
                    <a:pt x="468" y="108"/>
                  </a:lnTo>
                  <a:lnTo>
                    <a:pt x="468" y="105"/>
                  </a:lnTo>
                  <a:lnTo>
                    <a:pt x="470" y="105"/>
                  </a:lnTo>
                  <a:lnTo>
                    <a:pt x="470" y="103"/>
                  </a:lnTo>
                  <a:lnTo>
                    <a:pt x="474" y="103"/>
                  </a:lnTo>
                  <a:lnTo>
                    <a:pt x="474" y="100"/>
                  </a:lnTo>
                  <a:lnTo>
                    <a:pt x="477" y="100"/>
                  </a:lnTo>
                  <a:lnTo>
                    <a:pt x="479" y="103"/>
                  </a:lnTo>
                  <a:lnTo>
                    <a:pt x="479" y="105"/>
                  </a:lnTo>
                  <a:lnTo>
                    <a:pt x="482" y="108"/>
                  </a:lnTo>
                  <a:lnTo>
                    <a:pt x="482" y="102"/>
                  </a:lnTo>
                  <a:lnTo>
                    <a:pt x="482" y="97"/>
                  </a:lnTo>
                  <a:lnTo>
                    <a:pt x="482" y="92"/>
                  </a:lnTo>
                  <a:lnTo>
                    <a:pt x="485" y="89"/>
                  </a:lnTo>
                  <a:lnTo>
                    <a:pt x="485" y="84"/>
                  </a:lnTo>
                  <a:lnTo>
                    <a:pt x="489" y="81"/>
                  </a:lnTo>
                  <a:lnTo>
                    <a:pt x="489" y="78"/>
                  </a:lnTo>
                  <a:lnTo>
                    <a:pt x="492" y="77"/>
                  </a:lnTo>
                  <a:lnTo>
                    <a:pt x="492" y="74"/>
                  </a:lnTo>
                  <a:lnTo>
                    <a:pt x="492" y="73"/>
                  </a:lnTo>
                  <a:lnTo>
                    <a:pt x="492" y="69"/>
                  </a:lnTo>
                  <a:lnTo>
                    <a:pt x="495" y="69"/>
                  </a:lnTo>
                  <a:lnTo>
                    <a:pt x="495" y="66"/>
                  </a:lnTo>
                  <a:lnTo>
                    <a:pt x="498" y="66"/>
                  </a:lnTo>
                  <a:lnTo>
                    <a:pt x="498" y="65"/>
                  </a:lnTo>
                  <a:lnTo>
                    <a:pt x="501" y="65"/>
                  </a:lnTo>
                  <a:lnTo>
                    <a:pt x="501" y="62"/>
                  </a:lnTo>
                  <a:lnTo>
                    <a:pt x="504" y="61"/>
                  </a:lnTo>
                  <a:lnTo>
                    <a:pt x="507" y="59"/>
                  </a:lnTo>
                  <a:lnTo>
                    <a:pt x="510" y="59"/>
                  </a:lnTo>
                  <a:lnTo>
                    <a:pt x="513" y="58"/>
                  </a:lnTo>
                  <a:lnTo>
                    <a:pt x="516" y="58"/>
                  </a:lnTo>
                  <a:lnTo>
                    <a:pt x="520" y="58"/>
                  </a:lnTo>
                  <a:lnTo>
                    <a:pt x="525" y="58"/>
                  </a:lnTo>
                  <a:lnTo>
                    <a:pt x="528" y="58"/>
                  </a:lnTo>
                  <a:lnTo>
                    <a:pt x="531" y="58"/>
                  </a:lnTo>
                  <a:lnTo>
                    <a:pt x="535" y="58"/>
                  </a:lnTo>
                  <a:lnTo>
                    <a:pt x="540" y="58"/>
                  </a:lnTo>
                  <a:lnTo>
                    <a:pt x="543" y="58"/>
                  </a:lnTo>
                  <a:lnTo>
                    <a:pt x="546" y="58"/>
                  </a:lnTo>
                  <a:lnTo>
                    <a:pt x="550" y="58"/>
                  </a:lnTo>
                  <a:lnTo>
                    <a:pt x="554" y="59"/>
                  </a:lnTo>
                  <a:lnTo>
                    <a:pt x="554" y="56"/>
                  </a:lnTo>
                  <a:lnTo>
                    <a:pt x="557" y="52"/>
                  </a:lnTo>
                  <a:lnTo>
                    <a:pt x="558" y="49"/>
                  </a:lnTo>
                  <a:lnTo>
                    <a:pt x="561" y="49"/>
                  </a:lnTo>
                  <a:lnTo>
                    <a:pt x="561" y="46"/>
                  </a:lnTo>
                  <a:lnTo>
                    <a:pt x="565" y="45"/>
                  </a:lnTo>
                  <a:lnTo>
                    <a:pt x="568" y="42"/>
                  </a:lnTo>
                  <a:lnTo>
                    <a:pt x="571" y="42"/>
                  </a:lnTo>
                  <a:lnTo>
                    <a:pt x="571" y="38"/>
                  </a:lnTo>
                  <a:lnTo>
                    <a:pt x="574" y="38"/>
                  </a:lnTo>
                  <a:lnTo>
                    <a:pt x="577" y="35"/>
                  </a:lnTo>
                  <a:lnTo>
                    <a:pt x="581" y="35"/>
                  </a:lnTo>
                  <a:lnTo>
                    <a:pt x="583" y="33"/>
                  </a:lnTo>
                  <a:lnTo>
                    <a:pt x="586" y="33"/>
                  </a:lnTo>
                  <a:lnTo>
                    <a:pt x="589" y="33"/>
                  </a:lnTo>
                  <a:lnTo>
                    <a:pt x="592" y="33"/>
                  </a:lnTo>
                  <a:lnTo>
                    <a:pt x="593" y="30"/>
                  </a:lnTo>
                  <a:lnTo>
                    <a:pt x="597" y="30"/>
                  </a:lnTo>
                  <a:lnTo>
                    <a:pt x="600" y="30"/>
                  </a:lnTo>
                  <a:lnTo>
                    <a:pt x="603" y="30"/>
                  </a:lnTo>
                  <a:lnTo>
                    <a:pt x="606" y="27"/>
                  </a:lnTo>
                  <a:lnTo>
                    <a:pt x="609" y="27"/>
                  </a:lnTo>
                  <a:lnTo>
                    <a:pt x="613" y="27"/>
                  </a:lnTo>
                  <a:lnTo>
                    <a:pt x="617" y="27"/>
                  </a:lnTo>
                  <a:lnTo>
                    <a:pt x="618" y="23"/>
                  </a:lnTo>
                  <a:lnTo>
                    <a:pt x="621" y="23"/>
                  </a:lnTo>
                  <a:lnTo>
                    <a:pt x="623" y="23"/>
                  </a:lnTo>
                  <a:lnTo>
                    <a:pt x="627" y="23"/>
                  </a:lnTo>
                  <a:lnTo>
                    <a:pt x="630" y="23"/>
                  </a:lnTo>
                  <a:lnTo>
                    <a:pt x="632" y="23"/>
                  </a:lnTo>
                  <a:lnTo>
                    <a:pt x="632" y="20"/>
                  </a:lnTo>
                  <a:lnTo>
                    <a:pt x="632" y="17"/>
                  </a:lnTo>
                  <a:lnTo>
                    <a:pt x="632" y="14"/>
                  </a:lnTo>
                  <a:lnTo>
                    <a:pt x="634" y="13"/>
                  </a:lnTo>
                  <a:lnTo>
                    <a:pt x="634" y="10"/>
                  </a:lnTo>
                  <a:lnTo>
                    <a:pt x="637" y="8"/>
                  </a:lnTo>
                  <a:lnTo>
                    <a:pt x="641" y="5"/>
                  </a:lnTo>
                  <a:lnTo>
                    <a:pt x="644" y="5"/>
                  </a:lnTo>
                  <a:lnTo>
                    <a:pt x="647" y="2"/>
                  </a:lnTo>
                  <a:lnTo>
                    <a:pt x="650" y="2"/>
                  </a:lnTo>
                  <a:lnTo>
                    <a:pt x="654" y="0"/>
                  </a:lnTo>
                  <a:lnTo>
                    <a:pt x="661" y="0"/>
                  </a:lnTo>
                  <a:lnTo>
                    <a:pt x="666" y="0"/>
                  </a:lnTo>
                  <a:lnTo>
                    <a:pt x="673" y="0"/>
                  </a:lnTo>
                  <a:lnTo>
                    <a:pt x="679" y="0"/>
                  </a:lnTo>
                  <a:lnTo>
                    <a:pt x="687" y="3"/>
                  </a:lnTo>
                  <a:lnTo>
                    <a:pt x="693" y="3"/>
                  </a:lnTo>
                  <a:lnTo>
                    <a:pt x="700" y="3"/>
                  </a:lnTo>
                  <a:lnTo>
                    <a:pt x="707" y="3"/>
                  </a:lnTo>
                  <a:lnTo>
                    <a:pt x="714" y="6"/>
                  </a:lnTo>
                  <a:lnTo>
                    <a:pt x="719" y="6"/>
                  </a:lnTo>
                  <a:lnTo>
                    <a:pt x="725" y="10"/>
                  </a:lnTo>
                  <a:lnTo>
                    <a:pt x="730" y="11"/>
                  </a:lnTo>
                  <a:lnTo>
                    <a:pt x="737" y="14"/>
                  </a:lnTo>
                  <a:lnTo>
                    <a:pt x="740" y="14"/>
                  </a:lnTo>
                  <a:lnTo>
                    <a:pt x="745" y="17"/>
                  </a:lnTo>
                  <a:lnTo>
                    <a:pt x="749" y="17"/>
                  </a:lnTo>
                  <a:lnTo>
                    <a:pt x="755" y="20"/>
                  </a:lnTo>
                  <a:lnTo>
                    <a:pt x="758" y="20"/>
                  </a:lnTo>
                  <a:lnTo>
                    <a:pt x="765" y="21"/>
                  </a:lnTo>
                  <a:lnTo>
                    <a:pt x="768" y="21"/>
                  </a:lnTo>
                  <a:lnTo>
                    <a:pt x="774" y="23"/>
                  </a:lnTo>
                  <a:lnTo>
                    <a:pt x="777" y="23"/>
                  </a:lnTo>
                  <a:lnTo>
                    <a:pt x="781" y="23"/>
                  </a:lnTo>
                  <a:lnTo>
                    <a:pt x="784" y="23"/>
                  </a:lnTo>
                  <a:lnTo>
                    <a:pt x="788" y="26"/>
                  </a:lnTo>
                  <a:lnTo>
                    <a:pt x="790" y="26"/>
                  </a:lnTo>
                  <a:lnTo>
                    <a:pt x="793" y="28"/>
                  </a:lnTo>
                  <a:lnTo>
                    <a:pt x="797" y="29"/>
                  </a:lnTo>
                  <a:lnTo>
                    <a:pt x="800" y="32"/>
                  </a:lnTo>
                  <a:lnTo>
                    <a:pt x="800" y="33"/>
                  </a:lnTo>
                  <a:lnTo>
                    <a:pt x="803" y="36"/>
                  </a:lnTo>
                  <a:lnTo>
                    <a:pt x="806" y="39"/>
                  </a:lnTo>
                  <a:lnTo>
                    <a:pt x="810" y="43"/>
                  </a:lnTo>
                  <a:lnTo>
                    <a:pt x="813" y="46"/>
                  </a:lnTo>
                  <a:lnTo>
                    <a:pt x="816" y="51"/>
                  </a:lnTo>
                  <a:lnTo>
                    <a:pt x="819" y="56"/>
                  </a:lnTo>
                  <a:lnTo>
                    <a:pt x="823" y="62"/>
                  </a:lnTo>
                  <a:lnTo>
                    <a:pt x="823" y="65"/>
                  </a:lnTo>
                  <a:lnTo>
                    <a:pt x="827" y="71"/>
                  </a:lnTo>
                  <a:lnTo>
                    <a:pt x="829" y="74"/>
                  </a:lnTo>
                  <a:lnTo>
                    <a:pt x="832" y="80"/>
                  </a:lnTo>
                  <a:lnTo>
                    <a:pt x="832" y="83"/>
                  </a:lnTo>
                  <a:lnTo>
                    <a:pt x="835" y="88"/>
                  </a:lnTo>
                  <a:lnTo>
                    <a:pt x="836" y="91"/>
                  </a:lnTo>
                  <a:lnTo>
                    <a:pt x="839" y="97"/>
                  </a:lnTo>
                  <a:lnTo>
                    <a:pt x="839" y="100"/>
                  </a:lnTo>
                  <a:lnTo>
                    <a:pt x="839" y="104"/>
                  </a:lnTo>
                  <a:lnTo>
                    <a:pt x="839" y="107"/>
                  </a:lnTo>
                  <a:lnTo>
                    <a:pt x="842" y="111"/>
                  </a:lnTo>
                  <a:lnTo>
                    <a:pt x="839" y="114"/>
                  </a:lnTo>
                  <a:lnTo>
                    <a:pt x="839" y="118"/>
                  </a:lnTo>
                  <a:lnTo>
                    <a:pt x="839" y="121"/>
                  </a:lnTo>
                  <a:lnTo>
                    <a:pt x="839" y="127"/>
                  </a:lnTo>
                  <a:lnTo>
                    <a:pt x="839" y="129"/>
                  </a:lnTo>
                  <a:lnTo>
                    <a:pt x="843" y="133"/>
                  </a:lnTo>
                  <a:lnTo>
                    <a:pt x="844" y="136"/>
                  </a:lnTo>
                  <a:lnTo>
                    <a:pt x="847" y="142"/>
                  </a:lnTo>
                  <a:lnTo>
                    <a:pt x="848" y="146"/>
                  </a:lnTo>
                  <a:lnTo>
                    <a:pt x="851" y="153"/>
                  </a:lnTo>
                  <a:lnTo>
                    <a:pt x="854" y="159"/>
                  </a:lnTo>
                  <a:lnTo>
                    <a:pt x="858" y="166"/>
                  </a:lnTo>
                  <a:lnTo>
                    <a:pt x="858" y="172"/>
                  </a:lnTo>
                  <a:lnTo>
                    <a:pt x="861" y="179"/>
                  </a:lnTo>
                  <a:lnTo>
                    <a:pt x="862" y="185"/>
                  </a:lnTo>
                  <a:lnTo>
                    <a:pt x="865" y="192"/>
                  </a:lnTo>
                  <a:lnTo>
                    <a:pt x="865" y="199"/>
                  </a:lnTo>
                  <a:lnTo>
                    <a:pt x="867" y="209"/>
                  </a:lnTo>
                  <a:lnTo>
                    <a:pt x="867" y="215"/>
                  </a:lnTo>
                  <a:lnTo>
                    <a:pt x="869" y="225"/>
                  </a:lnTo>
                  <a:lnTo>
                    <a:pt x="873" y="225"/>
                  </a:lnTo>
                  <a:lnTo>
                    <a:pt x="879" y="228"/>
                  </a:lnTo>
                  <a:lnTo>
                    <a:pt x="884" y="233"/>
                  </a:lnTo>
                  <a:lnTo>
                    <a:pt x="891" y="241"/>
                  </a:lnTo>
                  <a:lnTo>
                    <a:pt x="894" y="249"/>
                  </a:lnTo>
                  <a:lnTo>
                    <a:pt x="898" y="259"/>
                  </a:lnTo>
                  <a:lnTo>
                    <a:pt x="902" y="269"/>
                  </a:lnTo>
                  <a:lnTo>
                    <a:pt x="905" y="282"/>
                  </a:lnTo>
                  <a:lnTo>
                    <a:pt x="905" y="294"/>
                  </a:lnTo>
                  <a:lnTo>
                    <a:pt x="905" y="307"/>
                  </a:lnTo>
                  <a:lnTo>
                    <a:pt x="903" y="320"/>
                  </a:lnTo>
                  <a:lnTo>
                    <a:pt x="902" y="333"/>
                  </a:lnTo>
                  <a:lnTo>
                    <a:pt x="896" y="344"/>
                  </a:lnTo>
                  <a:lnTo>
                    <a:pt x="892" y="357"/>
                  </a:lnTo>
                  <a:lnTo>
                    <a:pt x="883" y="368"/>
                  </a:lnTo>
                  <a:lnTo>
                    <a:pt x="876" y="381"/>
                  </a:lnTo>
                  <a:lnTo>
                    <a:pt x="876" y="387"/>
                  </a:lnTo>
                  <a:lnTo>
                    <a:pt x="878" y="394"/>
                  </a:lnTo>
                  <a:lnTo>
                    <a:pt x="878" y="400"/>
                  </a:lnTo>
                  <a:lnTo>
                    <a:pt x="881" y="406"/>
                  </a:lnTo>
                  <a:lnTo>
                    <a:pt x="881" y="411"/>
                  </a:lnTo>
                  <a:lnTo>
                    <a:pt x="884" y="417"/>
                  </a:lnTo>
                  <a:lnTo>
                    <a:pt x="885" y="422"/>
                  </a:lnTo>
                  <a:lnTo>
                    <a:pt x="889" y="429"/>
                  </a:lnTo>
                  <a:lnTo>
                    <a:pt x="889" y="432"/>
                  </a:lnTo>
                  <a:lnTo>
                    <a:pt x="892" y="436"/>
                  </a:lnTo>
                  <a:lnTo>
                    <a:pt x="892" y="440"/>
                  </a:lnTo>
                  <a:lnTo>
                    <a:pt x="895" y="443"/>
                  </a:lnTo>
                  <a:lnTo>
                    <a:pt x="895" y="444"/>
                  </a:lnTo>
                  <a:lnTo>
                    <a:pt x="896" y="447"/>
                  </a:lnTo>
                  <a:lnTo>
                    <a:pt x="898" y="449"/>
                  </a:lnTo>
                  <a:lnTo>
                    <a:pt x="902" y="446"/>
                  </a:lnTo>
                  <a:lnTo>
                    <a:pt x="905" y="446"/>
                  </a:lnTo>
                  <a:lnTo>
                    <a:pt x="908" y="444"/>
                  </a:lnTo>
                  <a:lnTo>
                    <a:pt x="914" y="444"/>
                  </a:lnTo>
                  <a:lnTo>
                    <a:pt x="918" y="443"/>
                  </a:lnTo>
                  <a:lnTo>
                    <a:pt x="923" y="443"/>
                  </a:lnTo>
                  <a:lnTo>
                    <a:pt x="926" y="443"/>
                  </a:lnTo>
                  <a:lnTo>
                    <a:pt x="933" y="444"/>
                  </a:lnTo>
                  <a:lnTo>
                    <a:pt x="936" y="444"/>
                  </a:lnTo>
                  <a:lnTo>
                    <a:pt x="939" y="445"/>
                  </a:lnTo>
                  <a:lnTo>
                    <a:pt x="942" y="446"/>
                  </a:lnTo>
                  <a:lnTo>
                    <a:pt x="945" y="449"/>
                  </a:lnTo>
                  <a:lnTo>
                    <a:pt x="945" y="451"/>
                  </a:lnTo>
                  <a:lnTo>
                    <a:pt x="949" y="455"/>
                  </a:lnTo>
                  <a:lnTo>
                    <a:pt x="949" y="458"/>
                  </a:lnTo>
                  <a:lnTo>
                    <a:pt x="951" y="462"/>
                  </a:lnTo>
                  <a:lnTo>
                    <a:pt x="954" y="459"/>
                  </a:lnTo>
                  <a:lnTo>
                    <a:pt x="958" y="456"/>
                  </a:lnTo>
                  <a:lnTo>
                    <a:pt x="961" y="452"/>
                  </a:lnTo>
                  <a:lnTo>
                    <a:pt x="968" y="450"/>
                  </a:lnTo>
                  <a:lnTo>
                    <a:pt x="971" y="447"/>
                  </a:lnTo>
                  <a:lnTo>
                    <a:pt x="976" y="444"/>
                  </a:lnTo>
                  <a:lnTo>
                    <a:pt x="980" y="441"/>
                  </a:lnTo>
                  <a:lnTo>
                    <a:pt x="986" y="441"/>
                  </a:lnTo>
                  <a:lnTo>
                    <a:pt x="989" y="437"/>
                  </a:lnTo>
                  <a:lnTo>
                    <a:pt x="992" y="434"/>
                  </a:lnTo>
                  <a:lnTo>
                    <a:pt x="996" y="431"/>
                  </a:lnTo>
                  <a:lnTo>
                    <a:pt x="1002" y="431"/>
                  </a:lnTo>
                  <a:lnTo>
                    <a:pt x="1005" y="428"/>
                  </a:lnTo>
                  <a:lnTo>
                    <a:pt x="1012" y="428"/>
                  </a:lnTo>
                  <a:lnTo>
                    <a:pt x="1015" y="426"/>
                  </a:lnTo>
                  <a:lnTo>
                    <a:pt x="1021" y="426"/>
                  </a:lnTo>
                  <a:lnTo>
                    <a:pt x="1025" y="422"/>
                  </a:lnTo>
                  <a:lnTo>
                    <a:pt x="1028" y="422"/>
                  </a:lnTo>
                  <a:lnTo>
                    <a:pt x="1031" y="422"/>
                  </a:lnTo>
                  <a:lnTo>
                    <a:pt x="1036" y="422"/>
                  </a:lnTo>
                  <a:lnTo>
                    <a:pt x="1040" y="422"/>
                  </a:lnTo>
                  <a:lnTo>
                    <a:pt x="1043" y="422"/>
                  </a:lnTo>
                  <a:lnTo>
                    <a:pt x="1046" y="422"/>
                  </a:lnTo>
                  <a:lnTo>
                    <a:pt x="1052" y="426"/>
                  </a:lnTo>
                  <a:lnTo>
                    <a:pt x="1054" y="427"/>
                  </a:lnTo>
                  <a:lnTo>
                    <a:pt x="1058" y="430"/>
                  </a:lnTo>
                  <a:lnTo>
                    <a:pt x="1060" y="433"/>
                  </a:lnTo>
                  <a:lnTo>
                    <a:pt x="1063" y="437"/>
                  </a:lnTo>
                  <a:lnTo>
                    <a:pt x="1063" y="441"/>
                  </a:lnTo>
                  <a:lnTo>
                    <a:pt x="1065" y="447"/>
                  </a:lnTo>
                  <a:lnTo>
                    <a:pt x="1065" y="453"/>
                  </a:lnTo>
                  <a:lnTo>
                    <a:pt x="1067" y="462"/>
                  </a:lnTo>
                  <a:lnTo>
                    <a:pt x="1067" y="461"/>
                  </a:lnTo>
                  <a:lnTo>
                    <a:pt x="1071" y="461"/>
                  </a:lnTo>
                  <a:lnTo>
                    <a:pt x="1073" y="461"/>
                  </a:lnTo>
                  <a:lnTo>
                    <a:pt x="1076" y="464"/>
                  </a:lnTo>
                  <a:lnTo>
                    <a:pt x="1079" y="467"/>
                  </a:lnTo>
                  <a:lnTo>
                    <a:pt x="1079" y="470"/>
                  </a:lnTo>
                  <a:lnTo>
                    <a:pt x="1082" y="473"/>
                  </a:lnTo>
                  <a:lnTo>
                    <a:pt x="1082" y="476"/>
                  </a:lnTo>
                  <a:lnTo>
                    <a:pt x="1082" y="479"/>
                  </a:lnTo>
                  <a:lnTo>
                    <a:pt x="1084" y="482"/>
                  </a:lnTo>
                  <a:lnTo>
                    <a:pt x="1084" y="486"/>
                  </a:lnTo>
                  <a:lnTo>
                    <a:pt x="1087" y="488"/>
                  </a:lnTo>
                  <a:lnTo>
                    <a:pt x="1087" y="487"/>
                  </a:lnTo>
                  <a:lnTo>
                    <a:pt x="1089" y="487"/>
                  </a:lnTo>
                  <a:lnTo>
                    <a:pt x="1092" y="488"/>
                  </a:lnTo>
                  <a:lnTo>
                    <a:pt x="1095" y="491"/>
                  </a:lnTo>
                  <a:lnTo>
                    <a:pt x="1098" y="494"/>
                  </a:lnTo>
                  <a:lnTo>
                    <a:pt x="1099" y="496"/>
                  </a:lnTo>
                  <a:lnTo>
                    <a:pt x="1103" y="499"/>
                  </a:lnTo>
                  <a:lnTo>
                    <a:pt x="1104" y="502"/>
                  </a:lnTo>
                  <a:lnTo>
                    <a:pt x="1106" y="504"/>
                  </a:lnTo>
                  <a:lnTo>
                    <a:pt x="1109" y="504"/>
                  </a:lnTo>
                  <a:lnTo>
                    <a:pt x="1110" y="504"/>
                  </a:lnTo>
                  <a:lnTo>
                    <a:pt x="1113" y="504"/>
                  </a:lnTo>
                  <a:lnTo>
                    <a:pt x="1117" y="504"/>
                  </a:lnTo>
                  <a:lnTo>
                    <a:pt x="1120" y="504"/>
                  </a:lnTo>
                  <a:lnTo>
                    <a:pt x="1123" y="506"/>
                  </a:lnTo>
                  <a:lnTo>
                    <a:pt x="1126" y="506"/>
                  </a:lnTo>
                  <a:lnTo>
                    <a:pt x="1129" y="506"/>
                  </a:lnTo>
                  <a:lnTo>
                    <a:pt x="1133" y="507"/>
                  </a:lnTo>
                  <a:lnTo>
                    <a:pt x="1136" y="507"/>
                  </a:lnTo>
                  <a:lnTo>
                    <a:pt x="1139" y="507"/>
                  </a:lnTo>
                  <a:lnTo>
                    <a:pt x="1142" y="510"/>
                  </a:lnTo>
                  <a:lnTo>
                    <a:pt x="1145" y="510"/>
                  </a:lnTo>
                  <a:lnTo>
                    <a:pt x="1149" y="511"/>
                  </a:lnTo>
                  <a:lnTo>
                    <a:pt x="1151" y="514"/>
                  </a:lnTo>
                  <a:lnTo>
                    <a:pt x="1154" y="518"/>
                  </a:lnTo>
                  <a:lnTo>
                    <a:pt x="1154" y="521"/>
                  </a:lnTo>
                  <a:lnTo>
                    <a:pt x="1155" y="524"/>
                  </a:lnTo>
                  <a:lnTo>
                    <a:pt x="1155" y="527"/>
                  </a:lnTo>
                  <a:lnTo>
                    <a:pt x="1156" y="533"/>
                  </a:lnTo>
                  <a:lnTo>
                    <a:pt x="1153" y="536"/>
                  </a:lnTo>
                  <a:lnTo>
                    <a:pt x="1152" y="539"/>
                  </a:lnTo>
                  <a:lnTo>
                    <a:pt x="1149" y="542"/>
                  </a:lnTo>
                  <a:lnTo>
                    <a:pt x="1148" y="548"/>
                  </a:lnTo>
                  <a:lnTo>
                    <a:pt x="1143" y="549"/>
                  </a:lnTo>
                  <a:lnTo>
                    <a:pt x="1140" y="552"/>
                  </a:lnTo>
                  <a:lnTo>
                    <a:pt x="1136" y="553"/>
                  </a:lnTo>
                  <a:lnTo>
                    <a:pt x="1133" y="556"/>
                  </a:lnTo>
                  <a:lnTo>
                    <a:pt x="1126" y="556"/>
                  </a:lnTo>
                  <a:lnTo>
                    <a:pt x="1122" y="556"/>
                  </a:lnTo>
                  <a:lnTo>
                    <a:pt x="1117" y="556"/>
                  </a:lnTo>
                  <a:lnTo>
                    <a:pt x="1113" y="556"/>
                  </a:lnTo>
                  <a:lnTo>
                    <a:pt x="1110" y="556"/>
                  </a:lnTo>
                  <a:lnTo>
                    <a:pt x="1107" y="556"/>
                  </a:lnTo>
                  <a:lnTo>
                    <a:pt x="1104" y="556"/>
                  </a:lnTo>
                  <a:lnTo>
                    <a:pt x="1100" y="556"/>
                  </a:lnTo>
                  <a:lnTo>
                    <a:pt x="1099" y="556"/>
                  </a:lnTo>
                  <a:lnTo>
                    <a:pt x="1097" y="556"/>
                  </a:lnTo>
                  <a:lnTo>
                    <a:pt x="1096" y="556"/>
                  </a:lnTo>
                  <a:lnTo>
                    <a:pt x="1090" y="563"/>
                  </a:lnTo>
                  <a:lnTo>
                    <a:pt x="1093" y="563"/>
                  </a:lnTo>
                  <a:lnTo>
                    <a:pt x="1098" y="563"/>
                  </a:lnTo>
                  <a:lnTo>
                    <a:pt x="1104" y="563"/>
                  </a:lnTo>
                  <a:lnTo>
                    <a:pt x="1110" y="566"/>
                  </a:lnTo>
                  <a:lnTo>
                    <a:pt x="1117" y="566"/>
                  </a:lnTo>
                  <a:lnTo>
                    <a:pt x="1123" y="568"/>
                  </a:lnTo>
                  <a:lnTo>
                    <a:pt x="1129" y="568"/>
                  </a:lnTo>
                  <a:lnTo>
                    <a:pt x="1138" y="571"/>
                  </a:lnTo>
                  <a:lnTo>
                    <a:pt x="1144" y="571"/>
                  </a:lnTo>
                  <a:lnTo>
                    <a:pt x="1151" y="573"/>
                  </a:lnTo>
                  <a:lnTo>
                    <a:pt x="1157" y="573"/>
                  </a:lnTo>
                  <a:lnTo>
                    <a:pt x="1164" y="576"/>
                  </a:lnTo>
                  <a:lnTo>
                    <a:pt x="1168" y="579"/>
                  </a:lnTo>
                  <a:lnTo>
                    <a:pt x="1174" y="582"/>
                  </a:lnTo>
                  <a:lnTo>
                    <a:pt x="1179" y="585"/>
                  </a:lnTo>
                  <a:lnTo>
                    <a:pt x="1184" y="588"/>
                  </a:lnTo>
                  <a:lnTo>
                    <a:pt x="1185" y="589"/>
                  </a:lnTo>
                  <a:lnTo>
                    <a:pt x="1188" y="593"/>
                  </a:lnTo>
                  <a:lnTo>
                    <a:pt x="1191" y="596"/>
                  </a:lnTo>
                  <a:lnTo>
                    <a:pt x="1195" y="599"/>
                  </a:lnTo>
                  <a:lnTo>
                    <a:pt x="1198" y="602"/>
                  </a:lnTo>
                  <a:lnTo>
                    <a:pt x="1201" y="606"/>
                  </a:lnTo>
                  <a:lnTo>
                    <a:pt x="1204" y="612"/>
                  </a:lnTo>
                  <a:lnTo>
                    <a:pt x="1207" y="618"/>
                  </a:lnTo>
                  <a:lnTo>
                    <a:pt x="1211" y="624"/>
                  </a:lnTo>
                  <a:lnTo>
                    <a:pt x="1214" y="631"/>
                  </a:lnTo>
                  <a:lnTo>
                    <a:pt x="1217" y="640"/>
                  </a:lnTo>
                  <a:lnTo>
                    <a:pt x="1220" y="650"/>
                  </a:lnTo>
                  <a:lnTo>
                    <a:pt x="1224" y="662"/>
                  </a:lnTo>
                  <a:lnTo>
                    <a:pt x="1227" y="676"/>
                  </a:lnTo>
                  <a:lnTo>
                    <a:pt x="1230" y="691"/>
                  </a:lnTo>
                  <a:lnTo>
                    <a:pt x="1233" y="709"/>
                  </a:lnTo>
                  <a:lnTo>
                    <a:pt x="1236" y="726"/>
                  </a:lnTo>
                  <a:lnTo>
                    <a:pt x="1240" y="746"/>
                  </a:lnTo>
                  <a:lnTo>
                    <a:pt x="1243" y="766"/>
                  </a:lnTo>
                  <a:lnTo>
                    <a:pt x="1249" y="788"/>
                  </a:lnTo>
                  <a:lnTo>
                    <a:pt x="1252" y="809"/>
                  </a:lnTo>
                  <a:lnTo>
                    <a:pt x="1259" y="831"/>
                  </a:lnTo>
                  <a:lnTo>
                    <a:pt x="1263" y="852"/>
                  </a:lnTo>
                  <a:lnTo>
                    <a:pt x="1270" y="875"/>
                  </a:lnTo>
                  <a:lnTo>
                    <a:pt x="1273" y="894"/>
                  </a:lnTo>
                  <a:lnTo>
                    <a:pt x="1277" y="913"/>
                  </a:lnTo>
                  <a:lnTo>
                    <a:pt x="1280" y="931"/>
                  </a:lnTo>
                  <a:lnTo>
                    <a:pt x="1286" y="949"/>
                  </a:lnTo>
                  <a:lnTo>
                    <a:pt x="1288" y="963"/>
                  </a:lnTo>
                  <a:lnTo>
                    <a:pt x="1291" y="975"/>
                  </a:lnTo>
                  <a:lnTo>
                    <a:pt x="1292" y="986"/>
                  </a:lnTo>
                  <a:lnTo>
                    <a:pt x="1295" y="995"/>
                  </a:lnTo>
                  <a:lnTo>
                    <a:pt x="1295" y="998"/>
                  </a:lnTo>
                  <a:lnTo>
                    <a:pt x="1295" y="1004"/>
                  </a:lnTo>
                  <a:lnTo>
                    <a:pt x="1294" y="1010"/>
                  </a:lnTo>
                  <a:lnTo>
                    <a:pt x="1294" y="1016"/>
                  </a:lnTo>
                  <a:lnTo>
                    <a:pt x="1291" y="1019"/>
                  </a:lnTo>
                  <a:lnTo>
                    <a:pt x="1291" y="1025"/>
                  </a:lnTo>
                  <a:lnTo>
                    <a:pt x="1289" y="1028"/>
                  </a:lnTo>
                  <a:lnTo>
                    <a:pt x="1289" y="1034"/>
                  </a:lnTo>
                  <a:lnTo>
                    <a:pt x="1286" y="1038"/>
                  </a:lnTo>
                  <a:lnTo>
                    <a:pt x="1284" y="1041"/>
                  </a:lnTo>
                  <a:lnTo>
                    <a:pt x="1281" y="1044"/>
                  </a:lnTo>
                  <a:lnTo>
                    <a:pt x="1281" y="1047"/>
                  </a:lnTo>
                  <a:lnTo>
                    <a:pt x="1278" y="1047"/>
                  </a:lnTo>
                  <a:lnTo>
                    <a:pt x="1278" y="1050"/>
                  </a:lnTo>
                  <a:lnTo>
                    <a:pt x="1278" y="1054"/>
                  </a:lnTo>
                  <a:lnTo>
                    <a:pt x="1277" y="1057"/>
                  </a:lnTo>
                  <a:lnTo>
                    <a:pt x="1277" y="1060"/>
                  </a:lnTo>
                  <a:lnTo>
                    <a:pt x="1277" y="1063"/>
                  </a:lnTo>
                  <a:lnTo>
                    <a:pt x="1277" y="1070"/>
                  </a:lnTo>
                  <a:lnTo>
                    <a:pt x="1274" y="1073"/>
                  </a:lnTo>
                  <a:lnTo>
                    <a:pt x="1274" y="1079"/>
                  </a:lnTo>
                  <a:lnTo>
                    <a:pt x="1273" y="1082"/>
                  </a:lnTo>
                  <a:lnTo>
                    <a:pt x="1273" y="1089"/>
                  </a:lnTo>
                  <a:lnTo>
                    <a:pt x="1270" y="1092"/>
                  </a:lnTo>
                  <a:lnTo>
                    <a:pt x="1266" y="1099"/>
                  </a:lnTo>
                  <a:lnTo>
                    <a:pt x="1261" y="1103"/>
                  </a:lnTo>
                  <a:lnTo>
                    <a:pt x="1258" y="1109"/>
                  </a:lnTo>
                  <a:lnTo>
                    <a:pt x="1251" y="1112"/>
                  </a:lnTo>
                  <a:lnTo>
                    <a:pt x="1246" y="1119"/>
                  </a:lnTo>
                  <a:lnTo>
                    <a:pt x="1237" y="1125"/>
                  </a:lnTo>
                  <a:lnTo>
                    <a:pt x="1230" y="1132"/>
                  </a:lnTo>
                  <a:lnTo>
                    <a:pt x="1219" y="1135"/>
                  </a:lnTo>
                  <a:lnTo>
                    <a:pt x="1210" y="1139"/>
                  </a:lnTo>
                  <a:lnTo>
                    <a:pt x="1200" y="1142"/>
                  </a:lnTo>
                  <a:lnTo>
                    <a:pt x="1192" y="1149"/>
                  </a:lnTo>
                  <a:lnTo>
                    <a:pt x="1183" y="1152"/>
                  </a:lnTo>
                  <a:lnTo>
                    <a:pt x="1175" y="1155"/>
                  </a:lnTo>
                  <a:lnTo>
                    <a:pt x="1166" y="1158"/>
                  </a:lnTo>
                  <a:lnTo>
                    <a:pt x="1158" y="1163"/>
                  </a:lnTo>
                  <a:lnTo>
                    <a:pt x="1145" y="1163"/>
                  </a:lnTo>
                  <a:lnTo>
                    <a:pt x="1135" y="1166"/>
                  </a:lnTo>
                  <a:lnTo>
                    <a:pt x="1121" y="1166"/>
                  </a:lnTo>
                  <a:lnTo>
                    <a:pt x="1108" y="1169"/>
                  </a:lnTo>
                  <a:lnTo>
                    <a:pt x="1092" y="1169"/>
                  </a:lnTo>
                  <a:lnTo>
                    <a:pt x="1075" y="1170"/>
                  </a:lnTo>
                  <a:lnTo>
                    <a:pt x="1056" y="1170"/>
                  </a:lnTo>
                  <a:lnTo>
                    <a:pt x="1035" y="1170"/>
                  </a:lnTo>
                  <a:lnTo>
                    <a:pt x="1032" y="1168"/>
                  </a:lnTo>
                  <a:lnTo>
                    <a:pt x="1029" y="1168"/>
                  </a:lnTo>
                  <a:lnTo>
                    <a:pt x="1026" y="1168"/>
                  </a:lnTo>
                  <a:lnTo>
                    <a:pt x="1022" y="1168"/>
                  </a:lnTo>
                  <a:lnTo>
                    <a:pt x="1019" y="1166"/>
                  </a:lnTo>
                  <a:lnTo>
                    <a:pt x="1017" y="1166"/>
                  </a:lnTo>
                  <a:lnTo>
                    <a:pt x="1014" y="1166"/>
                  </a:lnTo>
                  <a:lnTo>
                    <a:pt x="1011" y="1164"/>
                  </a:lnTo>
                  <a:lnTo>
                    <a:pt x="1010" y="1164"/>
                  </a:lnTo>
                  <a:lnTo>
                    <a:pt x="1006" y="1164"/>
                  </a:lnTo>
                  <a:lnTo>
                    <a:pt x="1005" y="1164"/>
                  </a:lnTo>
                  <a:lnTo>
                    <a:pt x="1000" y="1167"/>
                  </a:lnTo>
                  <a:lnTo>
                    <a:pt x="997" y="1173"/>
                  </a:lnTo>
                  <a:lnTo>
                    <a:pt x="994" y="1177"/>
                  </a:lnTo>
                  <a:lnTo>
                    <a:pt x="990" y="1183"/>
                  </a:lnTo>
                  <a:lnTo>
                    <a:pt x="986" y="1186"/>
                  </a:lnTo>
                  <a:lnTo>
                    <a:pt x="983" y="1193"/>
                  </a:lnTo>
                  <a:lnTo>
                    <a:pt x="980" y="1196"/>
                  </a:lnTo>
                  <a:lnTo>
                    <a:pt x="976" y="1202"/>
                  </a:lnTo>
                  <a:lnTo>
                    <a:pt x="970" y="1205"/>
                  </a:lnTo>
                  <a:lnTo>
                    <a:pt x="967" y="1209"/>
                  </a:lnTo>
                  <a:lnTo>
                    <a:pt x="960" y="1212"/>
                  </a:lnTo>
                  <a:lnTo>
                    <a:pt x="957" y="1216"/>
                  </a:lnTo>
                  <a:lnTo>
                    <a:pt x="951" y="1217"/>
                  </a:lnTo>
                  <a:lnTo>
                    <a:pt x="945" y="1220"/>
                  </a:lnTo>
                  <a:lnTo>
                    <a:pt x="939" y="1220"/>
                  </a:lnTo>
                  <a:lnTo>
                    <a:pt x="934" y="1223"/>
                  </a:lnTo>
                  <a:lnTo>
                    <a:pt x="928" y="1223"/>
                  </a:lnTo>
                  <a:lnTo>
                    <a:pt x="924" y="1226"/>
                  </a:lnTo>
                  <a:lnTo>
                    <a:pt x="915" y="1229"/>
                  </a:lnTo>
                  <a:lnTo>
                    <a:pt x="909" y="1232"/>
                  </a:lnTo>
                  <a:lnTo>
                    <a:pt x="899" y="1232"/>
                  </a:lnTo>
                  <a:lnTo>
                    <a:pt x="891" y="1235"/>
                  </a:lnTo>
                  <a:lnTo>
                    <a:pt x="881" y="1237"/>
                  </a:lnTo>
                  <a:lnTo>
                    <a:pt x="872" y="1240"/>
                  </a:lnTo>
                  <a:lnTo>
                    <a:pt x="859" y="1240"/>
                  </a:lnTo>
                  <a:lnTo>
                    <a:pt x="849" y="1240"/>
                  </a:lnTo>
                  <a:lnTo>
                    <a:pt x="839" y="1240"/>
                  </a:lnTo>
                  <a:lnTo>
                    <a:pt x="830" y="1242"/>
                  </a:lnTo>
                  <a:lnTo>
                    <a:pt x="820" y="1240"/>
                  </a:lnTo>
                  <a:lnTo>
                    <a:pt x="813" y="1240"/>
                  </a:lnTo>
                  <a:lnTo>
                    <a:pt x="806" y="1239"/>
                  </a:lnTo>
                  <a:lnTo>
                    <a:pt x="801" y="1239"/>
                  </a:lnTo>
                  <a:lnTo>
                    <a:pt x="795" y="1237"/>
                  </a:lnTo>
                  <a:lnTo>
                    <a:pt x="789" y="1237"/>
                  </a:lnTo>
                  <a:lnTo>
                    <a:pt x="783" y="1237"/>
                  </a:lnTo>
                  <a:lnTo>
                    <a:pt x="779" y="1237"/>
                  </a:lnTo>
                  <a:lnTo>
                    <a:pt x="772" y="1234"/>
                  </a:lnTo>
                  <a:lnTo>
                    <a:pt x="766" y="1234"/>
                  </a:lnTo>
                  <a:lnTo>
                    <a:pt x="759" y="1234"/>
                  </a:lnTo>
                  <a:lnTo>
                    <a:pt x="753" y="1234"/>
                  </a:lnTo>
                  <a:lnTo>
                    <a:pt x="744" y="1231"/>
                  </a:lnTo>
                  <a:lnTo>
                    <a:pt x="738" y="1231"/>
                  </a:lnTo>
                  <a:lnTo>
                    <a:pt x="731" y="1229"/>
                  </a:lnTo>
                  <a:lnTo>
                    <a:pt x="725" y="1229"/>
                  </a:lnTo>
                  <a:lnTo>
                    <a:pt x="719" y="1226"/>
                  </a:lnTo>
                  <a:lnTo>
                    <a:pt x="713" y="1226"/>
                  </a:lnTo>
                  <a:lnTo>
                    <a:pt x="707" y="1226"/>
                  </a:lnTo>
                  <a:lnTo>
                    <a:pt x="704" y="1226"/>
                  </a:lnTo>
                  <a:lnTo>
                    <a:pt x="547" y="1290"/>
                  </a:lnTo>
                  <a:lnTo>
                    <a:pt x="232" y="1196"/>
                  </a:lnTo>
                  <a:lnTo>
                    <a:pt x="235" y="1177"/>
                  </a:lnTo>
                  <a:lnTo>
                    <a:pt x="228" y="1174"/>
                  </a:lnTo>
                  <a:lnTo>
                    <a:pt x="221" y="1174"/>
                  </a:lnTo>
                  <a:lnTo>
                    <a:pt x="215" y="1171"/>
                  </a:lnTo>
                  <a:lnTo>
                    <a:pt x="212" y="1171"/>
                  </a:lnTo>
                  <a:lnTo>
                    <a:pt x="207" y="1168"/>
                  </a:lnTo>
                  <a:lnTo>
                    <a:pt x="204" y="1166"/>
                  </a:lnTo>
                  <a:lnTo>
                    <a:pt x="201" y="1163"/>
                  </a:lnTo>
                  <a:lnTo>
                    <a:pt x="200" y="1162"/>
                  </a:lnTo>
                  <a:lnTo>
                    <a:pt x="197" y="1158"/>
                  </a:lnTo>
                  <a:lnTo>
                    <a:pt x="196" y="1155"/>
                  </a:lnTo>
                  <a:lnTo>
                    <a:pt x="196" y="1152"/>
                  </a:lnTo>
                  <a:lnTo>
                    <a:pt x="196" y="1150"/>
                  </a:lnTo>
                  <a:lnTo>
                    <a:pt x="196" y="1147"/>
                  </a:lnTo>
                  <a:lnTo>
                    <a:pt x="196" y="1145"/>
                  </a:lnTo>
                  <a:lnTo>
                    <a:pt x="197" y="1141"/>
                  </a:lnTo>
                  <a:lnTo>
                    <a:pt x="200" y="1141"/>
                  </a:lnTo>
                  <a:lnTo>
                    <a:pt x="193" y="1138"/>
                  </a:lnTo>
                  <a:lnTo>
                    <a:pt x="188" y="1137"/>
                  </a:lnTo>
                  <a:lnTo>
                    <a:pt x="185" y="1134"/>
                  </a:lnTo>
                  <a:lnTo>
                    <a:pt x="183" y="1133"/>
                  </a:lnTo>
                  <a:lnTo>
                    <a:pt x="179" y="1130"/>
                  </a:lnTo>
                  <a:lnTo>
                    <a:pt x="178" y="1126"/>
                  </a:lnTo>
                  <a:lnTo>
                    <a:pt x="178" y="1123"/>
                  </a:lnTo>
                  <a:lnTo>
                    <a:pt x="178" y="1120"/>
                  </a:lnTo>
                  <a:lnTo>
                    <a:pt x="177" y="1116"/>
                  </a:lnTo>
                  <a:lnTo>
                    <a:pt x="177" y="1112"/>
                  </a:lnTo>
                  <a:lnTo>
                    <a:pt x="177" y="1109"/>
                  </a:lnTo>
                  <a:lnTo>
                    <a:pt x="177" y="1106"/>
                  </a:lnTo>
                  <a:lnTo>
                    <a:pt x="175" y="1103"/>
                  </a:lnTo>
                  <a:lnTo>
                    <a:pt x="175" y="1101"/>
                  </a:lnTo>
                  <a:lnTo>
                    <a:pt x="173" y="1099"/>
                  </a:lnTo>
                  <a:lnTo>
                    <a:pt x="167" y="1096"/>
                  </a:lnTo>
                  <a:lnTo>
                    <a:pt x="162" y="1096"/>
                  </a:lnTo>
                  <a:lnTo>
                    <a:pt x="157" y="1093"/>
                  </a:lnTo>
                  <a:lnTo>
                    <a:pt x="154" y="1092"/>
                  </a:lnTo>
                  <a:lnTo>
                    <a:pt x="150" y="1089"/>
                  </a:lnTo>
                  <a:lnTo>
                    <a:pt x="146" y="1086"/>
                  </a:lnTo>
                  <a:lnTo>
                    <a:pt x="143" y="1082"/>
                  </a:lnTo>
                  <a:lnTo>
                    <a:pt x="143" y="1080"/>
                  </a:lnTo>
                  <a:lnTo>
                    <a:pt x="140" y="1075"/>
                  </a:lnTo>
                  <a:lnTo>
                    <a:pt x="140" y="1072"/>
                  </a:lnTo>
                  <a:lnTo>
                    <a:pt x="140" y="1069"/>
                  </a:lnTo>
                  <a:lnTo>
                    <a:pt x="140" y="1065"/>
                  </a:lnTo>
                  <a:lnTo>
                    <a:pt x="140" y="1062"/>
                  </a:lnTo>
                  <a:lnTo>
                    <a:pt x="140" y="1059"/>
                  </a:lnTo>
                  <a:lnTo>
                    <a:pt x="141" y="1056"/>
                  </a:lnTo>
                  <a:lnTo>
                    <a:pt x="144" y="1054"/>
                  </a:lnTo>
                  <a:lnTo>
                    <a:pt x="141" y="1048"/>
                  </a:lnTo>
                  <a:lnTo>
                    <a:pt x="138" y="1045"/>
                  </a:lnTo>
                  <a:lnTo>
                    <a:pt x="135" y="1041"/>
                  </a:lnTo>
                  <a:lnTo>
                    <a:pt x="131" y="1038"/>
                  </a:lnTo>
                  <a:lnTo>
                    <a:pt x="128" y="1031"/>
                  </a:lnTo>
                  <a:lnTo>
                    <a:pt x="127" y="1028"/>
                  </a:lnTo>
                  <a:lnTo>
                    <a:pt x="125" y="1023"/>
                  </a:lnTo>
                  <a:lnTo>
                    <a:pt x="125" y="1019"/>
                  </a:lnTo>
                  <a:lnTo>
                    <a:pt x="124" y="1013"/>
                  </a:lnTo>
                  <a:lnTo>
                    <a:pt x="124" y="1010"/>
                  </a:lnTo>
                  <a:lnTo>
                    <a:pt x="124" y="1003"/>
                  </a:lnTo>
                  <a:lnTo>
                    <a:pt x="125" y="1000"/>
                  </a:lnTo>
                  <a:lnTo>
                    <a:pt x="125" y="995"/>
                  </a:lnTo>
                  <a:lnTo>
                    <a:pt x="127" y="992"/>
                  </a:lnTo>
                  <a:lnTo>
                    <a:pt x="130" y="988"/>
                  </a:lnTo>
                  <a:lnTo>
                    <a:pt x="135" y="985"/>
                  </a:lnTo>
                  <a:lnTo>
                    <a:pt x="137" y="980"/>
                  </a:lnTo>
                  <a:lnTo>
                    <a:pt x="140" y="977"/>
                  </a:lnTo>
                  <a:lnTo>
                    <a:pt x="143" y="973"/>
                  </a:lnTo>
                  <a:lnTo>
                    <a:pt x="147" y="970"/>
                  </a:lnTo>
                  <a:lnTo>
                    <a:pt x="151" y="967"/>
                  </a:lnTo>
                  <a:lnTo>
                    <a:pt x="154" y="964"/>
                  </a:lnTo>
                  <a:lnTo>
                    <a:pt x="157" y="961"/>
                  </a:lnTo>
                  <a:lnTo>
                    <a:pt x="163" y="959"/>
                  </a:lnTo>
                  <a:lnTo>
                    <a:pt x="166" y="956"/>
                  </a:lnTo>
                  <a:lnTo>
                    <a:pt x="169" y="954"/>
                  </a:lnTo>
                  <a:lnTo>
                    <a:pt x="172" y="951"/>
                  </a:lnTo>
                  <a:lnTo>
                    <a:pt x="175" y="951"/>
                  </a:lnTo>
                  <a:lnTo>
                    <a:pt x="175" y="949"/>
                  </a:lnTo>
                  <a:lnTo>
                    <a:pt x="178" y="949"/>
                  </a:lnTo>
                  <a:lnTo>
                    <a:pt x="181" y="949"/>
                  </a:lnTo>
                  <a:lnTo>
                    <a:pt x="177" y="941"/>
                  </a:lnTo>
                  <a:lnTo>
                    <a:pt x="176" y="934"/>
                  </a:lnTo>
                  <a:lnTo>
                    <a:pt x="174" y="923"/>
                  </a:lnTo>
                  <a:lnTo>
                    <a:pt x="174" y="912"/>
                  </a:lnTo>
                  <a:lnTo>
                    <a:pt x="174" y="897"/>
                  </a:lnTo>
                  <a:lnTo>
                    <a:pt x="175" y="885"/>
                  </a:lnTo>
                  <a:lnTo>
                    <a:pt x="178" y="869"/>
                  </a:lnTo>
                  <a:lnTo>
                    <a:pt x="183" y="854"/>
                  </a:lnTo>
                  <a:lnTo>
                    <a:pt x="186" y="834"/>
                  </a:lnTo>
                  <a:lnTo>
                    <a:pt x="193" y="818"/>
                  </a:lnTo>
                  <a:lnTo>
                    <a:pt x="202" y="799"/>
                  </a:lnTo>
                  <a:lnTo>
                    <a:pt x="214" y="783"/>
                  </a:lnTo>
                  <a:lnTo>
                    <a:pt x="227" y="764"/>
                  </a:lnTo>
                  <a:lnTo>
                    <a:pt x="243" y="748"/>
                  </a:lnTo>
                  <a:lnTo>
                    <a:pt x="261" y="731"/>
                  </a:lnTo>
                  <a:lnTo>
                    <a:pt x="284" y="716"/>
                  </a:lnTo>
                  <a:lnTo>
                    <a:pt x="284" y="712"/>
                  </a:lnTo>
                  <a:lnTo>
                    <a:pt x="284" y="709"/>
                  </a:lnTo>
                  <a:lnTo>
                    <a:pt x="284" y="706"/>
                  </a:lnTo>
                  <a:lnTo>
                    <a:pt x="288" y="704"/>
                  </a:lnTo>
                  <a:lnTo>
                    <a:pt x="288" y="701"/>
                  </a:lnTo>
                  <a:lnTo>
                    <a:pt x="291" y="700"/>
                  </a:lnTo>
                  <a:lnTo>
                    <a:pt x="292" y="696"/>
                  </a:lnTo>
                  <a:lnTo>
                    <a:pt x="295" y="696"/>
                  </a:lnTo>
                  <a:lnTo>
                    <a:pt x="295" y="693"/>
                  </a:lnTo>
                  <a:lnTo>
                    <a:pt x="298" y="693"/>
                  </a:lnTo>
                  <a:lnTo>
                    <a:pt x="300" y="690"/>
                  </a:lnTo>
                  <a:lnTo>
                    <a:pt x="304" y="690"/>
                  </a:lnTo>
                  <a:lnTo>
                    <a:pt x="304" y="687"/>
                  </a:lnTo>
                  <a:lnTo>
                    <a:pt x="307" y="687"/>
                  </a:lnTo>
                  <a:lnTo>
                    <a:pt x="310" y="686"/>
                  </a:lnTo>
                  <a:lnTo>
                    <a:pt x="313" y="686"/>
                  </a:lnTo>
                  <a:lnTo>
                    <a:pt x="313" y="682"/>
                  </a:lnTo>
                  <a:lnTo>
                    <a:pt x="313" y="679"/>
                  </a:lnTo>
                  <a:lnTo>
                    <a:pt x="313" y="676"/>
                  </a:lnTo>
                  <a:lnTo>
                    <a:pt x="313" y="673"/>
                  </a:lnTo>
                  <a:lnTo>
                    <a:pt x="312" y="670"/>
                  </a:lnTo>
                  <a:lnTo>
                    <a:pt x="312" y="666"/>
                  </a:lnTo>
                  <a:lnTo>
                    <a:pt x="312" y="663"/>
                  </a:lnTo>
                  <a:lnTo>
                    <a:pt x="312" y="661"/>
                  </a:lnTo>
                  <a:lnTo>
                    <a:pt x="309" y="658"/>
                  </a:lnTo>
                  <a:lnTo>
                    <a:pt x="307" y="655"/>
                  </a:lnTo>
                  <a:lnTo>
                    <a:pt x="304" y="651"/>
                  </a:lnTo>
                  <a:lnTo>
                    <a:pt x="301" y="648"/>
                  </a:lnTo>
                  <a:lnTo>
                    <a:pt x="296" y="644"/>
                  </a:lnTo>
                  <a:lnTo>
                    <a:pt x="293" y="641"/>
                  </a:lnTo>
                  <a:lnTo>
                    <a:pt x="286" y="637"/>
                  </a:lnTo>
                  <a:lnTo>
                    <a:pt x="281" y="634"/>
                  </a:lnTo>
                  <a:lnTo>
                    <a:pt x="268" y="635"/>
                  </a:lnTo>
                  <a:lnTo>
                    <a:pt x="255" y="639"/>
                  </a:lnTo>
                  <a:lnTo>
                    <a:pt x="244" y="639"/>
                  </a:lnTo>
                  <a:lnTo>
                    <a:pt x="234" y="640"/>
                  </a:lnTo>
                  <a:lnTo>
                    <a:pt x="223" y="636"/>
                  </a:lnTo>
                  <a:lnTo>
                    <a:pt x="214" y="635"/>
                  </a:lnTo>
                  <a:lnTo>
                    <a:pt x="204" y="632"/>
                  </a:lnTo>
                  <a:lnTo>
                    <a:pt x="198" y="629"/>
                  </a:lnTo>
                  <a:lnTo>
                    <a:pt x="189" y="622"/>
                  </a:lnTo>
                  <a:lnTo>
                    <a:pt x="183" y="617"/>
                  </a:lnTo>
                  <a:lnTo>
                    <a:pt x="176" y="611"/>
                  </a:lnTo>
                  <a:lnTo>
                    <a:pt x="171" y="604"/>
                  </a:lnTo>
                  <a:lnTo>
                    <a:pt x="166" y="596"/>
                  </a:lnTo>
                  <a:lnTo>
                    <a:pt x="162" y="589"/>
                  </a:lnTo>
                  <a:lnTo>
                    <a:pt x="159" y="582"/>
                  </a:lnTo>
                  <a:lnTo>
                    <a:pt x="157" y="575"/>
                  </a:lnTo>
                  <a:lnTo>
                    <a:pt x="155" y="579"/>
                  </a:lnTo>
                  <a:lnTo>
                    <a:pt x="155" y="585"/>
                  </a:lnTo>
                  <a:lnTo>
                    <a:pt x="155" y="591"/>
                  </a:lnTo>
                  <a:lnTo>
                    <a:pt x="158" y="598"/>
                  </a:lnTo>
                  <a:lnTo>
                    <a:pt x="160" y="603"/>
                  </a:lnTo>
                  <a:lnTo>
                    <a:pt x="163" y="610"/>
                  </a:lnTo>
                  <a:lnTo>
                    <a:pt x="167" y="616"/>
                  </a:lnTo>
                  <a:lnTo>
                    <a:pt x="170" y="622"/>
                  </a:lnTo>
                  <a:lnTo>
                    <a:pt x="173" y="626"/>
                  </a:lnTo>
                  <a:lnTo>
                    <a:pt x="176" y="632"/>
                  </a:lnTo>
                  <a:lnTo>
                    <a:pt x="179" y="635"/>
                  </a:lnTo>
                  <a:lnTo>
                    <a:pt x="183" y="642"/>
                  </a:lnTo>
                  <a:lnTo>
                    <a:pt x="184" y="644"/>
                  </a:lnTo>
                  <a:lnTo>
                    <a:pt x="187" y="647"/>
                  </a:lnTo>
                  <a:lnTo>
                    <a:pt x="188" y="648"/>
                  </a:lnTo>
                  <a:lnTo>
                    <a:pt x="190" y="650"/>
                  </a:lnTo>
                  <a:lnTo>
                    <a:pt x="193" y="650"/>
                  </a:lnTo>
                  <a:lnTo>
                    <a:pt x="197" y="654"/>
                  </a:lnTo>
                  <a:lnTo>
                    <a:pt x="200" y="657"/>
                  </a:lnTo>
                  <a:lnTo>
                    <a:pt x="203" y="660"/>
                  </a:lnTo>
                  <a:lnTo>
                    <a:pt x="206" y="660"/>
                  </a:lnTo>
                  <a:lnTo>
                    <a:pt x="209" y="663"/>
                  </a:lnTo>
                  <a:lnTo>
                    <a:pt x="213" y="665"/>
                  </a:lnTo>
                  <a:lnTo>
                    <a:pt x="216" y="668"/>
                  </a:lnTo>
                  <a:lnTo>
                    <a:pt x="219" y="670"/>
                  </a:lnTo>
                  <a:lnTo>
                    <a:pt x="221" y="670"/>
                  </a:lnTo>
                  <a:lnTo>
                    <a:pt x="224" y="673"/>
                  </a:lnTo>
                  <a:lnTo>
                    <a:pt x="227" y="674"/>
                  </a:lnTo>
                  <a:lnTo>
                    <a:pt x="229" y="676"/>
                  </a:lnTo>
                  <a:lnTo>
                    <a:pt x="225" y="679"/>
                  </a:lnTo>
                  <a:lnTo>
                    <a:pt x="225" y="685"/>
                  </a:lnTo>
                  <a:lnTo>
                    <a:pt x="222" y="690"/>
                  </a:lnTo>
                  <a:lnTo>
                    <a:pt x="222" y="696"/>
                  </a:lnTo>
                  <a:lnTo>
                    <a:pt x="219" y="703"/>
                  </a:lnTo>
                  <a:lnTo>
                    <a:pt x="217" y="709"/>
                  </a:lnTo>
                  <a:lnTo>
                    <a:pt x="214" y="716"/>
                  </a:lnTo>
                  <a:lnTo>
                    <a:pt x="210" y="725"/>
                  </a:lnTo>
                  <a:lnTo>
                    <a:pt x="204" y="732"/>
                  </a:lnTo>
                  <a:lnTo>
                    <a:pt x="199" y="739"/>
                  </a:lnTo>
                  <a:lnTo>
                    <a:pt x="192" y="746"/>
                  </a:lnTo>
                  <a:lnTo>
                    <a:pt x="186" y="755"/>
                  </a:lnTo>
                  <a:lnTo>
                    <a:pt x="176" y="762"/>
                  </a:lnTo>
                  <a:lnTo>
                    <a:pt x="169" y="770"/>
                  </a:lnTo>
                  <a:lnTo>
                    <a:pt x="157" y="777"/>
                  </a:lnTo>
                  <a:lnTo>
                    <a:pt x="147" y="786"/>
                  </a:lnTo>
                  <a:lnTo>
                    <a:pt x="135" y="789"/>
                  </a:lnTo>
                  <a:lnTo>
                    <a:pt x="123" y="795"/>
                  </a:lnTo>
                  <a:lnTo>
                    <a:pt x="111" y="798"/>
                  </a:lnTo>
                  <a:lnTo>
                    <a:pt x="101" y="802"/>
                  </a:lnTo>
                  <a:lnTo>
                    <a:pt x="92" y="802"/>
                  </a:lnTo>
                  <a:lnTo>
                    <a:pt x="83" y="805"/>
                  </a:lnTo>
                  <a:lnTo>
                    <a:pt x="75" y="805"/>
                  </a:lnTo>
                  <a:lnTo>
                    <a:pt x="68" y="808"/>
                  </a:lnTo>
                  <a:lnTo>
                    <a:pt x="61" y="805"/>
                  </a:lnTo>
                  <a:lnTo>
                    <a:pt x="54" y="805"/>
                  </a:lnTo>
                  <a:lnTo>
                    <a:pt x="48" y="802"/>
                  </a:lnTo>
                  <a:lnTo>
                    <a:pt x="44" y="802"/>
                  </a:lnTo>
                  <a:lnTo>
                    <a:pt x="39" y="799"/>
                  </a:lnTo>
                  <a:lnTo>
                    <a:pt x="36" y="797"/>
                  </a:lnTo>
                  <a:lnTo>
                    <a:pt x="34" y="794"/>
                  </a:lnTo>
                  <a:lnTo>
                    <a:pt x="31" y="784"/>
                  </a:lnTo>
                  <a:lnTo>
                    <a:pt x="30" y="778"/>
                  </a:lnTo>
                  <a:lnTo>
                    <a:pt x="26" y="771"/>
                  </a:lnTo>
                  <a:lnTo>
                    <a:pt x="26" y="767"/>
                  </a:lnTo>
                  <a:lnTo>
                    <a:pt x="24" y="763"/>
                  </a:lnTo>
                  <a:lnTo>
                    <a:pt x="24" y="759"/>
                  </a:lnTo>
                  <a:lnTo>
                    <a:pt x="24" y="756"/>
                  </a:lnTo>
                  <a:lnTo>
                    <a:pt x="21" y="753"/>
                  </a:lnTo>
                  <a:lnTo>
                    <a:pt x="21" y="750"/>
                  </a:lnTo>
                  <a:lnTo>
                    <a:pt x="19" y="747"/>
                  </a:lnTo>
                  <a:lnTo>
                    <a:pt x="19" y="746"/>
                  </a:lnTo>
                  <a:lnTo>
                    <a:pt x="18" y="742"/>
                  </a:lnTo>
                  <a:lnTo>
                    <a:pt x="18" y="741"/>
                  </a:lnTo>
                  <a:lnTo>
                    <a:pt x="15" y="735"/>
                  </a:lnTo>
                  <a:lnTo>
                    <a:pt x="12" y="732"/>
                  </a:lnTo>
                  <a:lnTo>
                    <a:pt x="8" y="725"/>
                  </a:lnTo>
                  <a:lnTo>
                    <a:pt x="8" y="722"/>
                  </a:lnTo>
                  <a:lnTo>
                    <a:pt x="5" y="716"/>
                  </a:lnTo>
                  <a:lnTo>
                    <a:pt x="4" y="710"/>
                  </a:lnTo>
                  <a:lnTo>
                    <a:pt x="2" y="704"/>
                  </a:lnTo>
                  <a:lnTo>
                    <a:pt x="2" y="697"/>
                  </a:lnTo>
                  <a:lnTo>
                    <a:pt x="0" y="688"/>
                  </a:lnTo>
                  <a:lnTo>
                    <a:pt x="0" y="681"/>
                  </a:lnTo>
                  <a:lnTo>
                    <a:pt x="0" y="672"/>
                  </a:lnTo>
                  <a:lnTo>
                    <a:pt x="1" y="665"/>
                  </a:lnTo>
                  <a:lnTo>
                    <a:pt x="1" y="656"/>
                  </a:lnTo>
                  <a:lnTo>
                    <a:pt x="4" y="646"/>
                  </a:lnTo>
                  <a:lnTo>
                    <a:pt x="7" y="636"/>
                  </a:lnTo>
                  <a:lnTo>
                    <a:pt x="12" y="628"/>
                  </a:lnTo>
                  <a:lnTo>
                    <a:pt x="15" y="616"/>
                  </a:lnTo>
                  <a:lnTo>
                    <a:pt x="20" y="606"/>
                  </a:lnTo>
                  <a:lnTo>
                    <a:pt x="23" y="597"/>
                  </a:lnTo>
                  <a:lnTo>
                    <a:pt x="30" y="587"/>
                  </a:lnTo>
                  <a:lnTo>
                    <a:pt x="33" y="578"/>
                  </a:lnTo>
                  <a:lnTo>
                    <a:pt x="39" y="570"/>
                  </a:lnTo>
                  <a:lnTo>
                    <a:pt x="46" y="562"/>
                  </a:lnTo>
                  <a:lnTo>
                    <a:pt x="52" y="555"/>
                  </a:lnTo>
                  <a:lnTo>
                    <a:pt x="55" y="548"/>
                  </a:lnTo>
                  <a:lnTo>
                    <a:pt x="62" y="541"/>
                  </a:lnTo>
                  <a:lnTo>
                    <a:pt x="68" y="535"/>
                  </a:lnTo>
                  <a:lnTo>
                    <a:pt x="75" y="532"/>
                  </a:lnTo>
                  <a:lnTo>
                    <a:pt x="78" y="527"/>
                  </a:lnTo>
                  <a:lnTo>
                    <a:pt x="84" y="524"/>
                  </a:lnTo>
                  <a:lnTo>
                    <a:pt x="90" y="523"/>
                  </a:lnTo>
                  <a:lnTo>
                    <a:pt x="96" y="523"/>
                  </a:lnTo>
                  <a:lnTo>
                    <a:pt x="95" y="520"/>
                  </a:lnTo>
                  <a:lnTo>
                    <a:pt x="95" y="518"/>
                  </a:lnTo>
                  <a:lnTo>
                    <a:pt x="95" y="514"/>
                  </a:lnTo>
                  <a:lnTo>
                    <a:pt x="95" y="511"/>
                  </a:lnTo>
                  <a:lnTo>
                    <a:pt x="97" y="511"/>
                  </a:lnTo>
                  <a:lnTo>
                    <a:pt x="97" y="509"/>
                  </a:lnTo>
                  <a:lnTo>
                    <a:pt x="100" y="509"/>
                  </a:lnTo>
                  <a:lnTo>
                    <a:pt x="100" y="506"/>
                  </a:lnTo>
                  <a:lnTo>
                    <a:pt x="102" y="506"/>
                  </a:lnTo>
                  <a:lnTo>
                    <a:pt x="102" y="505"/>
                  </a:lnTo>
                  <a:lnTo>
                    <a:pt x="106" y="505"/>
                  </a:lnTo>
                  <a:lnTo>
                    <a:pt x="106" y="504"/>
                  </a:lnTo>
                  <a:lnTo>
                    <a:pt x="107" y="504"/>
                  </a:lnTo>
                  <a:lnTo>
                    <a:pt x="109" y="504"/>
                  </a:lnTo>
                  <a:lnTo>
                    <a:pt x="106" y="498"/>
                  </a:lnTo>
                  <a:lnTo>
                    <a:pt x="102" y="495"/>
                  </a:lnTo>
                  <a:lnTo>
                    <a:pt x="99" y="489"/>
                  </a:lnTo>
                  <a:lnTo>
                    <a:pt x="97" y="482"/>
                  </a:lnTo>
                  <a:lnTo>
                    <a:pt x="94" y="473"/>
                  </a:lnTo>
                  <a:lnTo>
                    <a:pt x="92" y="463"/>
                  </a:lnTo>
                  <a:lnTo>
                    <a:pt x="90" y="452"/>
                  </a:lnTo>
                  <a:lnTo>
                    <a:pt x="90" y="443"/>
                  </a:lnTo>
                  <a:lnTo>
                    <a:pt x="87" y="430"/>
                  </a:lnTo>
                  <a:lnTo>
                    <a:pt x="87" y="418"/>
                  </a:lnTo>
                  <a:lnTo>
                    <a:pt x="87" y="405"/>
                  </a:lnTo>
                  <a:lnTo>
                    <a:pt x="90" y="393"/>
                  </a:lnTo>
                  <a:lnTo>
                    <a:pt x="91" y="380"/>
                  </a:lnTo>
                  <a:lnTo>
                    <a:pt x="94" y="367"/>
                  </a:lnTo>
                  <a:lnTo>
                    <a:pt x="99" y="354"/>
                  </a:lnTo>
                  <a:lnTo>
                    <a:pt x="106" y="341"/>
                  </a:lnTo>
                  <a:lnTo>
                    <a:pt x="111" y="326"/>
                  </a:lnTo>
                  <a:lnTo>
                    <a:pt x="117" y="313"/>
                  </a:lnTo>
                  <a:lnTo>
                    <a:pt x="125" y="301"/>
                  </a:lnTo>
                  <a:lnTo>
                    <a:pt x="135" y="288"/>
                  </a:lnTo>
                  <a:lnTo>
                    <a:pt x="144" y="275"/>
                  </a:lnTo>
                  <a:lnTo>
                    <a:pt x="155" y="264"/>
                  </a:lnTo>
                  <a:lnTo>
                    <a:pt x="166" y="253"/>
                  </a:lnTo>
                  <a:lnTo>
                    <a:pt x="178" y="245"/>
                  </a:lnTo>
                  <a:lnTo>
                    <a:pt x="190" y="235"/>
                  </a:lnTo>
                  <a:lnTo>
                    <a:pt x="203" y="228"/>
                  </a:lnTo>
                  <a:lnTo>
                    <a:pt x="216" y="221"/>
                  </a:lnTo>
                  <a:lnTo>
                    <a:pt x="231" y="218"/>
                  </a:lnTo>
                  <a:lnTo>
                    <a:pt x="245" y="215"/>
                  </a:lnTo>
                  <a:lnTo>
                    <a:pt x="261" y="214"/>
                  </a:lnTo>
                  <a:lnTo>
                    <a:pt x="277" y="214"/>
                  </a:lnTo>
                  <a:lnTo>
                    <a:pt x="294" y="218"/>
                  </a:lnTo>
                  <a:lnTo>
                    <a:pt x="300" y="215"/>
                  </a:lnTo>
                  <a:lnTo>
                    <a:pt x="309" y="212"/>
                  </a:lnTo>
                  <a:lnTo>
                    <a:pt x="316" y="209"/>
                  </a:lnTo>
                  <a:lnTo>
                    <a:pt x="326" y="207"/>
                  </a:lnTo>
                  <a:lnTo>
                    <a:pt x="336" y="206"/>
                  </a:lnTo>
                  <a:lnTo>
                    <a:pt x="345" y="206"/>
                  </a:lnTo>
                  <a:lnTo>
                    <a:pt x="355" y="207"/>
                  </a:lnTo>
                  <a:lnTo>
                    <a:pt x="367" y="211"/>
                  </a:lnTo>
                  <a:lnTo>
                    <a:pt x="376" y="213"/>
                  </a:lnTo>
                  <a:lnTo>
                    <a:pt x="386" y="216"/>
                  </a:lnTo>
                  <a:lnTo>
                    <a:pt x="396" y="221"/>
                  </a:lnTo>
                  <a:lnTo>
                    <a:pt x="405" y="229"/>
                  </a:lnTo>
                  <a:lnTo>
                    <a:pt x="413" y="235"/>
                  </a:lnTo>
                  <a:lnTo>
                    <a:pt x="422" y="245"/>
                  </a:lnTo>
                  <a:lnTo>
                    <a:pt x="431" y="256"/>
                  </a:lnTo>
                  <a:lnTo>
                    <a:pt x="440" y="269"/>
                  </a:lnTo>
                  <a:lnTo>
                    <a:pt x="443" y="273"/>
                  </a:lnTo>
                  <a:lnTo>
                    <a:pt x="443" y="276"/>
                  </a:lnTo>
                  <a:lnTo>
                    <a:pt x="443" y="277"/>
                  </a:lnTo>
                  <a:lnTo>
                    <a:pt x="443" y="280"/>
                  </a:lnTo>
                  <a:lnTo>
                    <a:pt x="439" y="280"/>
                  </a:lnTo>
                  <a:lnTo>
                    <a:pt x="437" y="283"/>
                  </a:lnTo>
                  <a:lnTo>
                    <a:pt x="434" y="283"/>
                  </a:lnTo>
                  <a:lnTo>
                    <a:pt x="433" y="287"/>
                  </a:lnTo>
                  <a:lnTo>
                    <a:pt x="428" y="287"/>
                  </a:lnTo>
                  <a:lnTo>
                    <a:pt x="424" y="290"/>
                  </a:lnTo>
                  <a:lnTo>
                    <a:pt x="418" y="290"/>
                  </a:lnTo>
                  <a:lnTo>
                    <a:pt x="414" y="293"/>
                  </a:lnTo>
                  <a:lnTo>
                    <a:pt x="414" y="294"/>
                  </a:lnTo>
                  <a:lnTo>
                    <a:pt x="414" y="296"/>
                  </a:lnTo>
                  <a:lnTo>
                    <a:pt x="417" y="299"/>
                  </a:lnTo>
                  <a:lnTo>
                    <a:pt x="418" y="303"/>
                  </a:lnTo>
                  <a:lnTo>
                    <a:pt x="418" y="304"/>
                  </a:lnTo>
                  <a:lnTo>
                    <a:pt x="420" y="3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65" name="Freeform 241"/>
            <p:cNvSpPr>
              <a:spLocks/>
            </p:cNvSpPr>
            <p:nvPr/>
          </p:nvSpPr>
          <p:spPr bwMode="auto">
            <a:xfrm flipH="1">
              <a:off x="3319463" y="3036888"/>
              <a:ext cx="1125537" cy="1401762"/>
            </a:xfrm>
            <a:custGeom>
              <a:avLst/>
              <a:gdLst>
                <a:gd name="T0" fmla="*/ 939943 w 376"/>
                <a:gd name="T1" fmla="*/ 1198521 h 469"/>
                <a:gd name="T2" fmla="*/ 984845 w 376"/>
                <a:gd name="T3" fmla="*/ 986314 h 469"/>
                <a:gd name="T4" fmla="*/ 981851 w 376"/>
                <a:gd name="T5" fmla="*/ 917571 h 469"/>
                <a:gd name="T6" fmla="*/ 966884 w 376"/>
                <a:gd name="T7" fmla="*/ 908605 h 469"/>
                <a:gd name="T8" fmla="*/ 963891 w 376"/>
                <a:gd name="T9" fmla="*/ 932515 h 469"/>
                <a:gd name="T10" fmla="*/ 951917 w 376"/>
                <a:gd name="T11" fmla="*/ 1004247 h 469"/>
                <a:gd name="T12" fmla="*/ 939943 w 376"/>
                <a:gd name="T13" fmla="*/ 1120812 h 469"/>
                <a:gd name="T14" fmla="*/ 877081 w 376"/>
                <a:gd name="T15" fmla="*/ 1213466 h 469"/>
                <a:gd name="T16" fmla="*/ 811225 w 376"/>
                <a:gd name="T17" fmla="*/ 1294164 h 469"/>
                <a:gd name="T18" fmla="*/ 727408 w 376"/>
                <a:gd name="T19" fmla="*/ 1344974 h 469"/>
                <a:gd name="T20" fmla="*/ 628624 w 376"/>
                <a:gd name="T21" fmla="*/ 1386818 h 469"/>
                <a:gd name="T22" fmla="*/ 511880 w 376"/>
                <a:gd name="T23" fmla="*/ 1338997 h 469"/>
                <a:gd name="T24" fmla="*/ 359214 w 376"/>
                <a:gd name="T25" fmla="*/ 1165644 h 469"/>
                <a:gd name="T26" fmla="*/ 254443 w 376"/>
                <a:gd name="T27" fmla="*/ 1010225 h 469"/>
                <a:gd name="T28" fmla="*/ 218522 w 376"/>
                <a:gd name="T29" fmla="*/ 935504 h 469"/>
                <a:gd name="T30" fmla="*/ 215528 w 376"/>
                <a:gd name="T31" fmla="*/ 857795 h 469"/>
                <a:gd name="T32" fmla="*/ 182600 w 376"/>
                <a:gd name="T33" fmla="*/ 759163 h 469"/>
                <a:gd name="T34" fmla="*/ 131712 w 376"/>
                <a:gd name="T35" fmla="*/ 678465 h 469"/>
                <a:gd name="T36" fmla="*/ 110758 w 376"/>
                <a:gd name="T37" fmla="*/ 648576 h 469"/>
                <a:gd name="T38" fmla="*/ 32928 w 376"/>
                <a:gd name="T39" fmla="*/ 537990 h 469"/>
                <a:gd name="T40" fmla="*/ 0 w 376"/>
                <a:gd name="T41" fmla="*/ 433381 h 469"/>
                <a:gd name="T42" fmla="*/ 11974 w 376"/>
                <a:gd name="T43" fmla="*/ 304861 h 469"/>
                <a:gd name="T44" fmla="*/ 35921 w 376"/>
                <a:gd name="T45" fmla="*/ 236118 h 469"/>
                <a:gd name="T46" fmla="*/ 119738 w 376"/>
                <a:gd name="T47" fmla="*/ 268995 h 469"/>
                <a:gd name="T48" fmla="*/ 212535 w 376"/>
                <a:gd name="T49" fmla="*/ 271984 h 469"/>
                <a:gd name="T50" fmla="*/ 281384 w 376"/>
                <a:gd name="T51" fmla="*/ 179330 h 469"/>
                <a:gd name="T52" fmla="*/ 398129 w 376"/>
                <a:gd name="T53" fmla="*/ 44832 h 469"/>
                <a:gd name="T54" fmla="*/ 502900 w 376"/>
                <a:gd name="T55" fmla="*/ 0 h 469"/>
                <a:gd name="T56" fmla="*/ 667539 w 376"/>
                <a:gd name="T57" fmla="*/ 44832 h 469"/>
                <a:gd name="T58" fmla="*/ 754349 w 376"/>
                <a:gd name="T59" fmla="*/ 128520 h 469"/>
                <a:gd name="T60" fmla="*/ 751356 w 376"/>
                <a:gd name="T61" fmla="*/ 218185 h 469"/>
                <a:gd name="T62" fmla="*/ 715434 w 376"/>
                <a:gd name="T63" fmla="*/ 274973 h 469"/>
                <a:gd name="T64" fmla="*/ 769317 w 376"/>
                <a:gd name="T65" fmla="*/ 364637 h 469"/>
                <a:gd name="T66" fmla="*/ 826192 w 376"/>
                <a:gd name="T67" fmla="*/ 499135 h 469"/>
                <a:gd name="T68" fmla="*/ 850140 w 376"/>
                <a:gd name="T69" fmla="*/ 573856 h 469"/>
                <a:gd name="T70" fmla="*/ 874087 w 376"/>
                <a:gd name="T71" fmla="*/ 567878 h 469"/>
                <a:gd name="T72" fmla="*/ 910009 w 376"/>
                <a:gd name="T73" fmla="*/ 567878 h 469"/>
                <a:gd name="T74" fmla="*/ 927969 w 376"/>
                <a:gd name="T75" fmla="*/ 585811 h 469"/>
                <a:gd name="T76" fmla="*/ 948923 w 376"/>
                <a:gd name="T77" fmla="*/ 546956 h 469"/>
                <a:gd name="T78" fmla="*/ 966884 w 376"/>
                <a:gd name="T79" fmla="*/ 466258 h 469"/>
                <a:gd name="T80" fmla="*/ 1038727 w 376"/>
                <a:gd name="T81" fmla="*/ 424414 h 469"/>
                <a:gd name="T82" fmla="*/ 1101589 w 376"/>
                <a:gd name="T83" fmla="*/ 493157 h 469"/>
                <a:gd name="T84" fmla="*/ 1113563 w 376"/>
                <a:gd name="T85" fmla="*/ 672487 h 469"/>
                <a:gd name="T86" fmla="*/ 1047707 w 376"/>
                <a:gd name="T87" fmla="*/ 786063 h 469"/>
                <a:gd name="T88" fmla="*/ 996819 w 376"/>
                <a:gd name="T89" fmla="*/ 798018 h 469"/>
                <a:gd name="T90" fmla="*/ 957904 w 376"/>
                <a:gd name="T91" fmla="*/ 759163 h 469"/>
                <a:gd name="T92" fmla="*/ 942937 w 376"/>
                <a:gd name="T93" fmla="*/ 759163 h 469"/>
                <a:gd name="T94" fmla="*/ 948923 w 376"/>
                <a:gd name="T95" fmla="*/ 792040 h 469"/>
                <a:gd name="T96" fmla="*/ 984845 w 376"/>
                <a:gd name="T97" fmla="*/ 824918 h 469"/>
                <a:gd name="T98" fmla="*/ 1011786 w 376"/>
                <a:gd name="T99" fmla="*/ 839862 h 469"/>
                <a:gd name="T100" fmla="*/ 1035734 w 376"/>
                <a:gd name="T101" fmla="*/ 893661 h 469"/>
                <a:gd name="T102" fmla="*/ 1080635 w 376"/>
                <a:gd name="T103" fmla="*/ 1022180 h 469"/>
                <a:gd name="T104" fmla="*/ 1107576 w 376"/>
                <a:gd name="T105" fmla="*/ 1108857 h 469"/>
                <a:gd name="T106" fmla="*/ 981851 w 376"/>
                <a:gd name="T107" fmla="*/ 1261287 h 469"/>
                <a:gd name="T108" fmla="*/ 781290 w 376"/>
                <a:gd name="T109" fmla="*/ 1401762 h 4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6"/>
                <a:gd name="T166" fmla="*/ 0 h 469"/>
                <a:gd name="T167" fmla="*/ 376 w 376"/>
                <a:gd name="T168" fmla="*/ 469 h 46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6" h="469">
                  <a:moveTo>
                    <a:pt x="261" y="469"/>
                  </a:moveTo>
                  <a:lnTo>
                    <a:pt x="272" y="456"/>
                  </a:lnTo>
                  <a:lnTo>
                    <a:pt x="284" y="445"/>
                  </a:lnTo>
                  <a:lnTo>
                    <a:pt x="291" y="433"/>
                  </a:lnTo>
                  <a:lnTo>
                    <a:pt x="301" y="423"/>
                  </a:lnTo>
                  <a:lnTo>
                    <a:pt x="307" y="410"/>
                  </a:lnTo>
                  <a:lnTo>
                    <a:pt x="314" y="401"/>
                  </a:lnTo>
                  <a:lnTo>
                    <a:pt x="318" y="389"/>
                  </a:lnTo>
                  <a:lnTo>
                    <a:pt x="323" y="379"/>
                  </a:lnTo>
                  <a:lnTo>
                    <a:pt x="324" y="366"/>
                  </a:lnTo>
                  <a:lnTo>
                    <a:pt x="326" y="357"/>
                  </a:lnTo>
                  <a:lnTo>
                    <a:pt x="326" y="347"/>
                  </a:lnTo>
                  <a:lnTo>
                    <a:pt x="329" y="338"/>
                  </a:lnTo>
                  <a:lnTo>
                    <a:pt x="329" y="330"/>
                  </a:lnTo>
                  <a:lnTo>
                    <a:pt x="329" y="324"/>
                  </a:lnTo>
                  <a:lnTo>
                    <a:pt x="329" y="317"/>
                  </a:lnTo>
                  <a:lnTo>
                    <a:pt x="330" y="313"/>
                  </a:lnTo>
                  <a:lnTo>
                    <a:pt x="328" y="310"/>
                  </a:lnTo>
                  <a:lnTo>
                    <a:pt x="328" y="307"/>
                  </a:lnTo>
                  <a:lnTo>
                    <a:pt x="325" y="305"/>
                  </a:lnTo>
                  <a:lnTo>
                    <a:pt x="323" y="304"/>
                  </a:lnTo>
                  <a:lnTo>
                    <a:pt x="323" y="306"/>
                  </a:lnTo>
                  <a:lnTo>
                    <a:pt x="322" y="309"/>
                  </a:lnTo>
                  <a:lnTo>
                    <a:pt x="322" y="312"/>
                  </a:lnTo>
                  <a:lnTo>
                    <a:pt x="322" y="315"/>
                  </a:lnTo>
                  <a:lnTo>
                    <a:pt x="322" y="318"/>
                  </a:lnTo>
                  <a:lnTo>
                    <a:pt x="321" y="321"/>
                  </a:lnTo>
                  <a:lnTo>
                    <a:pt x="321" y="325"/>
                  </a:lnTo>
                  <a:lnTo>
                    <a:pt x="321" y="328"/>
                  </a:lnTo>
                  <a:lnTo>
                    <a:pt x="321" y="333"/>
                  </a:lnTo>
                  <a:lnTo>
                    <a:pt x="318" y="336"/>
                  </a:lnTo>
                  <a:lnTo>
                    <a:pt x="318" y="342"/>
                  </a:lnTo>
                  <a:lnTo>
                    <a:pt x="318" y="345"/>
                  </a:lnTo>
                  <a:lnTo>
                    <a:pt x="318" y="351"/>
                  </a:lnTo>
                  <a:lnTo>
                    <a:pt x="315" y="356"/>
                  </a:lnTo>
                  <a:lnTo>
                    <a:pt x="315" y="362"/>
                  </a:lnTo>
                  <a:lnTo>
                    <a:pt x="314" y="368"/>
                  </a:lnTo>
                  <a:lnTo>
                    <a:pt x="314" y="375"/>
                  </a:lnTo>
                  <a:lnTo>
                    <a:pt x="310" y="378"/>
                  </a:lnTo>
                  <a:lnTo>
                    <a:pt x="307" y="384"/>
                  </a:lnTo>
                  <a:lnTo>
                    <a:pt x="304" y="388"/>
                  </a:lnTo>
                  <a:lnTo>
                    <a:pt x="303" y="394"/>
                  </a:lnTo>
                  <a:lnTo>
                    <a:pt x="300" y="397"/>
                  </a:lnTo>
                  <a:lnTo>
                    <a:pt x="297" y="403"/>
                  </a:lnTo>
                  <a:lnTo>
                    <a:pt x="293" y="406"/>
                  </a:lnTo>
                  <a:lnTo>
                    <a:pt x="291" y="412"/>
                  </a:lnTo>
                  <a:lnTo>
                    <a:pt x="287" y="416"/>
                  </a:lnTo>
                  <a:lnTo>
                    <a:pt x="284" y="419"/>
                  </a:lnTo>
                  <a:lnTo>
                    <a:pt x="280" y="422"/>
                  </a:lnTo>
                  <a:lnTo>
                    <a:pt x="277" y="426"/>
                  </a:lnTo>
                  <a:lnTo>
                    <a:pt x="274" y="429"/>
                  </a:lnTo>
                  <a:lnTo>
                    <a:pt x="271" y="433"/>
                  </a:lnTo>
                  <a:lnTo>
                    <a:pt x="268" y="436"/>
                  </a:lnTo>
                  <a:lnTo>
                    <a:pt x="266" y="440"/>
                  </a:lnTo>
                  <a:lnTo>
                    <a:pt x="260" y="440"/>
                  </a:lnTo>
                  <a:lnTo>
                    <a:pt x="257" y="443"/>
                  </a:lnTo>
                  <a:lnTo>
                    <a:pt x="253" y="447"/>
                  </a:lnTo>
                  <a:lnTo>
                    <a:pt x="249" y="450"/>
                  </a:lnTo>
                  <a:lnTo>
                    <a:pt x="243" y="450"/>
                  </a:lnTo>
                  <a:lnTo>
                    <a:pt x="240" y="453"/>
                  </a:lnTo>
                  <a:lnTo>
                    <a:pt x="233" y="456"/>
                  </a:lnTo>
                  <a:lnTo>
                    <a:pt x="230" y="459"/>
                  </a:lnTo>
                  <a:lnTo>
                    <a:pt x="224" y="459"/>
                  </a:lnTo>
                  <a:lnTo>
                    <a:pt x="220" y="462"/>
                  </a:lnTo>
                  <a:lnTo>
                    <a:pt x="213" y="462"/>
                  </a:lnTo>
                  <a:lnTo>
                    <a:pt x="210" y="464"/>
                  </a:lnTo>
                  <a:lnTo>
                    <a:pt x="203" y="464"/>
                  </a:lnTo>
                  <a:lnTo>
                    <a:pt x="200" y="464"/>
                  </a:lnTo>
                  <a:lnTo>
                    <a:pt x="194" y="463"/>
                  </a:lnTo>
                  <a:lnTo>
                    <a:pt x="191" y="463"/>
                  </a:lnTo>
                  <a:lnTo>
                    <a:pt x="184" y="457"/>
                  </a:lnTo>
                  <a:lnTo>
                    <a:pt x="178" y="454"/>
                  </a:lnTo>
                  <a:lnTo>
                    <a:pt x="171" y="448"/>
                  </a:lnTo>
                  <a:lnTo>
                    <a:pt x="165" y="442"/>
                  </a:lnTo>
                  <a:lnTo>
                    <a:pt x="155" y="434"/>
                  </a:lnTo>
                  <a:lnTo>
                    <a:pt x="149" y="426"/>
                  </a:lnTo>
                  <a:lnTo>
                    <a:pt x="141" y="417"/>
                  </a:lnTo>
                  <a:lnTo>
                    <a:pt x="135" y="409"/>
                  </a:lnTo>
                  <a:lnTo>
                    <a:pt x="126" y="399"/>
                  </a:lnTo>
                  <a:lnTo>
                    <a:pt x="120" y="390"/>
                  </a:lnTo>
                  <a:lnTo>
                    <a:pt x="114" y="380"/>
                  </a:lnTo>
                  <a:lnTo>
                    <a:pt x="107" y="372"/>
                  </a:lnTo>
                  <a:lnTo>
                    <a:pt x="101" y="362"/>
                  </a:lnTo>
                  <a:lnTo>
                    <a:pt x="96" y="356"/>
                  </a:lnTo>
                  <a:lnTo>
                    <a:pt x="92" y="349"/>
                  </a:lnTo>
                  <a:lnTo>
                    <a:pt x="89" y="345"/>
                  </a:lnTo>
                  <a:lnTo>
                    <a:pt x="85" y="338"/>
                  </a:lnTo>
                  <a:lnTo>
                    <a:pt x="82" y="335"/>
                  </a:lnTo>
                  <a:lnTo>
                    <a:pt x="78" y="331"/>
                  </a:lnTo>
                  <a:lnTo>
                    <a:pt x="77" y="328"/>
                  </a:lnTo>
                  <a:lnTo>
                    <a:pt x="74" y="322"/>
                  </a:lnTo>
                  <a:lnTo>
                    <a:pt x="74" y="319"/>
                  </a:lnTo>
                  <a:lnTo>
                    <a:pt x="73" y="316"/>
                  </a:lnTo>
                  <a:lnTo>
                    <a:pt x="73" y="313"/>
                  </a:lnTo>
                  <a:lnTo>
                    <a:pt x="72" y="306"/>
                  </a:lnTo>
                  <a:lnTo>
                    <a:pt x="72" y="303"/>
                  </a:lnTo>
                  <a:lnTo>
                    <a:pt x="72" y="300"/>
                  </a:lnTo>
                  <a:lnTo>
                    <a:pt x="72" y="297"/>
                  </a:lnTo>
                  <a:lnTo>
                    <a:pt x="72" y="294"/>
                  </a:lnTo>
                  <a:lnTo>
                    <a:pt x="72" y="290"/>
                  </a:lnTo>
                  <a:lnTo>
                    <a:pt x="72" y="287"/>
                  </a:lnTo>
                  <a:lnTo>
                    <a:pt x="73" y="284"/>
                  </a:lnTo>
                  <a:lnTo>
                    <a:pt x="71" y="278"/>
                  </a:lnTo>
                  <a:lnTo>
                    <a:pt x="71" y="273"/>
                  </a:lnTo>
                  <a:lnTo>
                    <a:pt x="68" y="267"/>
                  </a:lnTo>
                  <a:lnTo>
                    <a:pt x="68" y="264"/>
                  </a:lnTo>
                  <a:lnTo>
                    <a:pt x="64" y="257"/>
                  </a:lnTo>
                  <a:lnTo>
                    <a:pt x="61" y="254"/>
                  </a:lnTo>
                  <a:lnTo>
                    <a:pt x="58" y="249"/>
                  </a:lnTo>
                  <a:lnTo>
                    <a:pt x="58" y="245"/>
                  </a:lnTo>
                  <a:lnTo>
                    <a:pt x="55" y="239"/>
                  </a:lnTo>
                  <a:lnTo>
                    <a:pt x="52" y="236"/>
                  </a:lnTo>
                  <a:lnTo>
                    <a:pt x="48" y="233"/>
                  </a:lnTo>
                  <a:lnTo>
                    <a:pt x="47" y="230"/>
                  </a:lnTo>
                  <a:lnTo>
                    <a:pt x="44" y="227"/>
                  </a:lnTo>
                  <a:lnTo>
                    <a:pt x="44" y="226"/>
                  </a:lnTo>
                  <a:lnTo>
                    <a:pt x="44" y="225"/>
                  </a:lnTo>
                  <a:lnTo>
                    <a:pt x="42" y="223"/>
                  </a:lnTo>
                  <a:lnTo>
                    <a:pt x="41" y="222"/>
                  </a:lnTo>
                  <a:lnTo>
                    <a:pt x="38" y="219"/>
                  </a:lnTo>
                  <a:lnTo>
                    <a:pt x="37" y="217"/>
                  </a:lnTo>
                  <a:lnTo>
                    <a:pt x="32" y="211"/>
                  </a:lnTo>
                  <a:lnTo>
                    <a:pt x="29" y="208"/>
                  </a:lnTo>
                  <a:lnTo>
                    <a:pt x="26" y="203"/>
                  </a:lnTo>
                  <a:lnTo>
                    <a:pt x="23" y="199"/>
                  </a:lnTo>
                  <a:lnTo>
                    <a:pt x="17" y="193"/>
                  </a:lnTo>
                  <a:lnTo>
                    <a:pt x="14" y="187"/>
                  </a:lnTo>
                  <a:lnTo>
                    <a:pt x="11" y="180"/>
                  </a:lnTo>
                  <a:lnTo>
                    <a:pt x="8" y="177"/>
                  </a:lnTo>
                  <a:lnTo>
                    <a:pt x="4" y="171"/>
                  </a:lnTo>
                  <a:lnTo>
                    <a:pt x="2" y="165"/>
                  </a:lnTo>
                  <a:lnTo>
                    <a:pt x="1" y="160"/>
                  </a:lnTo>
                  <a:lnTo>
                    <a:pt x="1" y="157"/>
                  </a:lnTo>
                  <a:lnTo>
                    <a:pt x="0" y="150"/>
                  </a:lnTo>
                  <a:lnTo>
                    <a:pt x="0" y="145"/>
                  </a:lnTo>
                  <a:lnTo>
                    <a:pt x="0" y="138"/>
                  </a:lnTo>
                  <a:lnTo>
                    <a:pt x="0" y="134"/>
                  </a:lnTo>
                  <a:lnTo>
                    <a:pt x="0" y="128"/>
                  </a:lnTo>
                  <a:lnTo>
                    <a:pt x="1" y="121"/>
                  </a:lnTo>
                  <a:lnTo>
                    <a:pt x="1" y="115"/>
                  </a:lnTo>
                  <a:lnTo>
                    <a:pt x="4" y="109"/>
                  </a:lnTo>
                  <a:lnTo>
                    <a:pt x="4" y="102"/>
                  </a:lnTo>
                  <a:lnTo>
                    <a:pt x="6" y="96"/>
                  </a:lnTo>
                  <a:lnTo>
                    <a:pt x="6" y="90"/>
                  </a:lnTo>
                  <a:lnTo>
                    <a:pt x="9" y="87"/>
                  </a:lnTo>
                  <a:lnTo>
                    <a:pt x="9" y="83"/>
                  </a:lnTo>
                  <a:lnTo>
                    <a:pt x="10" y="80"/>
                  </a:lnTo>
                  <a:lnTo>
                    <a:pt x="10" y="79"/>
                  </a:lnTo>
                  <a:lnTo>
                    <a:pt x="12" y="79"/>
                  </a:lnTo>
                  <a:lnTo>
                    <a:pt x="15" y="80"/>
                  </a:lnTo>
                  <a:lnTo>
                    <a:pt x="18" y="83"/>
                  </a:lnTo>
                  <a:lnTo>
                    <a:pt x="22" y="85"/>
                  </a:lnTo>
                  <a:lnTo>
                    <a:pt x="27" y="88"/>
                  </a:lnTo>
                  <a:lnTo>
                    <a:pt x="30" y="88"/>
                  </a:lnTo>
                  <a:lnTo>
                    <a:pt x="37" y="90"/>
                  </a:lnTo>
                  <a:lnTo>
                    <a:pt x="40" y="90"/>
                  </a:lnTo>
                  <a:lnTo>
                    <a:pt x="46" y="94"/>
                  </a:lnTo>
                  <a:lnTo>
                    <a:pt x="49" y="92"/>
                  </a:lnTo>
                  <a:lnTo>
                    <a:pt x="54" y="92"/>
                  </a:lnTo>
                  <a:lnTo>
                    <a:pt x="57" y="92"/>
                  </a:lnTo>
                  <a:lnTo>
                    <a:pt x="63" y="92"/>
                  </a:lnTo>
                  <a:lnTo>
                    <a:pt x="67" y="91"/>
                  </a:lnTo>
                  <a:lnTo>
                    <a:pt x="71" y="91"/>
                  </a:lnTo>
                  <a:lnTo>
                    <a:pt x="74" y="91"/>
                  </a:lnTo>
                  <a:lnTo>
                    <a:pt x="79" y="91"/>
                  </a:lnTo>
                  <a:lnTo>
                    <a:pt x="80" y="85"/>
                  </a:lnTo>
                  <a:lnTo>
                    <a:pt x="84" y="80"/>
                  </a:lnTo>
                  <a:lnTo>
                    <a:pt x="87" y="73"/>
                  </a:lnTo>
                  <a:lnTo>
                    <a:pt x="91" y="68"/>
                  </a:lnTo>
                  <a:lnTo>
                    <a:pt x="94" y="60"/>
                  </a:lnTo>
                  <a:lnTo>
                    <a:pt x="100" y="54"/>
                  </a:lnTo>
                  <a:lnTo>
                    <a:pt x="105" y="48"/>
                  </a:lnTo>
                  <a:lnTo>
                    <a:pt x="111" y="41"/>
                  </a:lnTo>
                  <a:lnTo>
                    <a:pt x="115" y="34"/>
                  </a:lnTo>
                  <a:lnTo>
                    <a:pt x="121" y="27"/>
                  </a:lnTo>
                  <a:lnTo>
                    <a:pt x="126" y="21"/>
                  </a:lnTo>
                  <a:lnTo>
                    <a:pt x="133" y="15"/>
                  </a:lnTo>
                  <a:lnTo>
                    <a:pt x="136" y="9"/>
                  </a:lnTo>
                  <a:lnTo>
                    <a:pt x="142" y="5"/>
                  </a:lnTo>
                  <a:lnTo>
                    <a:pt x="146" y="2"/>
                  </a:lnTo>
                  <a:lnTo>
                    <a:pt x="151" y="0"/>
                  </a:lnTo>
                  <a:lnTo>
                    <a:pt x="155" y="0"/>
                  </a:lnTo>
                  <a:lnTo>
                    <a:pt x="162" y="0"/>
                  </a:lnTo>
                  <a:lnTo>
                    <a:pt x="168" y="0"/>
                  </a:lnTo>
                  <a:lnTo>
                    <a:pt x="176" y="3"/>
                  </a:lnTo>
                  <a:lnTo>
                    <a:pt x="182" y="3"/>
                  </a:lnTo>
                  <a:lnTo>
                    <a:pt x="192" y="6"/>
                  </a:lnTo>
                  <a:lnTo>
                    <a:pt x="199" y="8"/>
                  </a:lnTo>
                  <a:lnTo>
                    <a:pt x="209" y="11"/>
                  </a:lnTo>
                  <a:lnTo>
                    <a:pt x="215" y="12"/>
                  </a:lnTo>
                  <a:lnTo>
                    <a:pt x="223" y="15"/>
                  </a:lnTo>
                  <a:lnTo>
                    <a:pt x="229" y="19"/>
                  </a:lnTo>
                  <a:lnTo>
                    <a:pt x="237" y="22"/>
                  </a:lnTo>
                  <a:lnTo>
                    <a:pt x="241" y="25"/>
                  </a:lnTo>
                  <a:lnTo>
                    <a:pt x="246" y="30"/>
                  </a:lnTo>
                  <a:lnTo>
                    <a:pt x="248" y="34"/>
                  </a:lnTo>
                  <a:lnTo>
                    <a:pt x="252" y="40"/>
                  </a:lnTo>
                  <a:lnTo>
                    <a:pt x="252" y="43"/>
                  </a:lnTo>
                  <a:lnTo>
                    <a:pt x="252" y="48"/>
                  </a:lnTo>
                  <a:lnTo>
                    <a:pt x="252" y="51"/>
                  </a:lnTo>
                  <a:lnTo>
                    <a:pt x="252" y="57"/>
                  </a:lnTo>
                  <a:lnTo>
                    <a:pt x="251" y="60"/>
                  </a:lnTo>
                  <a:lnTo>
                    <a:pt x="251" y="64"/>
                  </a:lnTo>
                  <a:lnTo>
                    <a:pt x="251" y="67"/>
                  </a:lnTo>
                  <a:lnTo>
                    <a:pt x="251" y="73"/>
                  </a:lnTo>
                  <a:lnTo>
                    <a:pt x="247" y="75"/>
                  </a:lnTo>
                  <a:lnTo>
                    <a:pt x="247" y="79"/>
                  </a:lnTo>
                  <a:lnTo>
                    <a:pt x="245" y="82"/>
                  </a:lnTo>
                  <a:lnTo>
                    <a:pt x="245" y="85"/>
                  </a:lnTo>
                  <a:lnTo>
                    <a:pt x="242" y="86"/>
                  </a:lnTo>
                  <a:lnTo>
                    <a:pt x="242" y="89"/>
                  </a:lnTo>
                  <a:lnTo>
                    <a:pt x="239" y="92"/>
                  </a:lnTo>
                  <a:lnTo>
                    <a:pt x="239" y="96"/>
                  </a:lnTo>
                  <a:lnTo>
                    <a:pt x="241" y="99"/>
                  </a:lnTo>
                  <a:lnTo>
                    <a:pt x="244" y="102"/>
                  </a:lnTo>
                  <a:lnTo>
                    <a:pt x="247" y="105"/>
                  </a:lnTo>
                  <a:lnTo>
                    <a:pt x="251" y="112"/>
                  </a:lnTo>
                  <a:lnTo>
                    <a:pt x="254" y="116"/>
                  </a:lnTo>
                  <a:lnTo>
                    <a:pt x="257" y="122"/>
                  </a:lnTo>
                  <a:lnTo>
                    <a:pt x="260" y="129"/>
                  </a:lnTo>
                  <a:lnTo>
                    <a:pt x="264" y="135"/>
                  </a:lnTo>
                  <a:lnTo>
                    <a:pt x="267" y="142"/>
                  </a:lnTo>
                  <a:lnTo>
                    <a:pt x="270" y="148"/>
                  </a:lnTo>
                  <a:lnTo>
                    <a:pt x="273" y="155"/>
                  </a:lnTo>
                  <a:lnTo>
                    <a:pt x="276" y="161"/>
                  </a:lnTo>
                  <a:lnTo>
                    <a:pt x="276" y="167"/>
                  </a:lnTo>
                  <a:lnTo>
                    <a:pt x="279" y="174"/>
                  </a:lnTo>
                  <a:lnTo>
                    <a:pt x="279" y="180"/>
                  </a:lnTo>
                  <a:lnTo>
                    <a:pt x="282" y="190"/>
                  </a:lnTo>
                  <a:lnTo>
                    <a:pt x="284" y="192"/>
                  </a:lnTo>
                  <a:lnTo>
                    <a:pt x="286" y="192"/>
                  </a:lnTo>
                  <a:lnTo>
                    <a:pt x="289" y="192"/>
                  </a:lnTo>
                  <a:lnTo>
                    <a:pt x="289" y="190"/>
                  </a:lnTo>
                  <a:lnTo>
                    <a:pt x="292" y="190"/>
                  </a:lnTo>
                  <a:lnTo>
                    <a:pt x="295" y="190"/>
                  </a:lnTo>
                  <a:lnTo>
                    <a:pt x="295" y="187"/>
                  </a:lnTo>
                  <a:lnTo>
                    <a:pt x="299" y="187"/>
                  </a:lnTo>
                  <a:lnTo>
                    <a:pt x="301" y="187"/>
                  </a:lnTo>
                  <a:lnTo>
                    <a:pt x="304" y="187"/>
                  </a:lnTo>
                  <a:lnTo>
                    <a:pt x="304" y="190"/>
                  </a:lnTo>
                  <a:lnTo>
                    <a:pt x="304" y="191"/>
                  </a:lnTo>
                  <a:lnTo>
                    <a:pt x="305" y="194"/>
                  </a:lnTo>
                  <a:lnTo>
                    <a:pt x="307" y="196"/>
                  </a:lnTo>
                  <a:lnTo>
                    <a:pt x="310" y="198"/>
                  </a:lnTo>
                  <a:lnTo>
                    <a:pt x="310" y="196"/>
                  </a:lnTo>
                  <a:lnTo>
                    <a:pt x="312" y="196"/>
                  </a:lnTo>
                  <a:lnTo>
                    <a:pt x="312" y="195"/>
                  </a:lnTo>
                  <a:lnTo>
                    <a:pt x="315" y="195"/>
                  </a:lnTo>
                  <a:lnTo>
                    <a:pt x="315" y="192"/>
                  </a:lnTo>
                  <a:lnTo>
                    <a:pt x="315" y="190"/>
                  </a:lnTo>
                  <a:lnTo>
                    <a:pt x="315" y="187"/>
                  </a:lnTo>
                  <a:lnTo>
                    <a:pt x="317" y="183"/>
                  </a:lnTo>
                  <a:lnTo>
                    <a:pt x="316" y="177"/>
                  </a:lnTo>
                  <a:lnTo>
                    <a:pt x="316" y="174"/>
                  </a:lnTo>
                  <a:lnTo>
                    <a:pt x="316" y="169"/>
                  </a:lnTo>
                  <a:lnTo>
                    <a:pt x="317" y="166"/>
                  </a:lnTo>
                  <a:lnTo>
                    <a:pt x="317" y="162"/>
                  </a:lnTo>
                  <a:lnTo>
                    <a:pt x="320" y="159"/>
                  </a:lnTo>
                  <a:lnTo>
                    <a:pt x="323" y="156"/>
                  </a:lnTo>
                  <a:lnTo>
                    <a:pt x="326" y="152"/>
                  </a:lnTo>
                  <a:lnTo>
                    <a:pt x="330" y="149"/>
                  </a:lnTo>
                  <a:lnTo>
                    <a:pt x="333" y="146"/>
                  </a:lnTo>
                  <a:lnTo>
                    <a:pt x="336" y="143"/>
                  </a:lnTo>
                  <a:lnTo>
                    <a:pt x="340" y="143"/>
                  </a:lnTo>
                  <a:lnTo>
                    <a:pt x="344" y="142"/>
                  </a:lnTo>
                  <a:lnTo>
                    <a:pt x="347" y="142"/>
                  </a:lnTo>
                  <a:lnTo>
                    <a:pt x="350" y="142"/>
                  </a:lnTo>
                  <a:lnTo>
                    <a:pt x="356" y="144"/>
                  </a:lnTo>
                  <a:lnTo>
                    <a:pt x="359" y="145"/>
                  </a:lnTo>
                  <a:lnTo>
                    <a:pt x="362" y="148"/>
                  </a:lnTo>
                  <a:lnTo>
                    <a:pt x="365" y="152"/>
                  </a:lnTo>
                  <a:lnTo>
                    <a:pt x="368" y="159"/>
                  </a:lnTo>
                  <a:lnTo>
                    <a:pt x="368" y="165"/>
                  </a:lnTo>
                  <a:lnTo>
                    <a:pt x="371" y="173"/>
                  </a:lnTo>
                  <a:lnTo>
                    <a:pt x="372" y="180"/>
                  </a:lnTo>
                  <a:lnTo>
                    <a:pt x="376" y="190"/>
                  </a:lnTo>
                  <a:lnTo>
                    <a:pt x="375" y="196"/>
                  </a:lnTo>
                  <a:lnTo>
                    <a:pt x="375" y="206"/>
                  </a:lnTo>
                  <a:lnTo>
                    <a:pt x="372" y="215"/>
                  </a:lnTo>
                  <a:lnTo>
                    <a:pt x="372" y="225"/>
                  </a:lnTo>
                  <a:lnTo>
                    <a:pt x="369" y="232"/>
                  </a:lnTo>
                  <a:lnTo>
                    <a:pt x="367" y="241"/>
                  </a:lnTo>
                  <a:lnTo>
                    <a:pt x="363" y="248"/>
                  </a:lnTo>
                  <a:lnTo>
                    <a:pt x="360" y="257"/>
                  </a:lnTo>
                  <a:lnTo>
                    <a:pt x="356" y="258"/>
                  </a:lnTo>
                  <a:lnTo>
                    <a:pt x="353" y="261"/>
                  </a:lnTo>
                  <a:lnTo>
                    <a:pt x="350" y="263"/>
                  </a:lnTo>
                  <a:lnTo>
                    <a:pt x="349" y="266"/>
                  </a:lnTo>
                  <a:lnTo>
                    <a:pt x="346" y="266"/>
                  </a:lnTo>
                  <a:lnTo>
                    <a:pt x="343" y="267"/>
                  </a:lnTo>
                  <a:lnTo>
                    <a:pt x="339" y="267"/>
                  </a:lnTo>
                  <a:lnTo>
                    <a:pt x="339" y="269"/>
                  </a:lnTo>
                  <a:lnTo>
                    <a:pt x="336" y="267"/>
                  </a:lnTo>
                  <a:lnTo>
                    <a:pt x="333" y="267"/>
                  </a:lnTo>
                  <a:lnTo>
                    <a:pt x="330" y="265"/>
                  </a:lnTo>
                  <a:lnTo>
                    <a:pt x="326" y="261"/>
                  </a:lnTo>
                  <a:lnTo>
                    <a:pt x="326" y="260"/>
                  </a:lnTo>
                  <a:lnTo>
                    <a:pt x="323" y="257"/>
                  </a:lnTo>
                  <a:lnTo>
                    <a:pt x="320" y="254"/>
                  </a:lnTo>
                  <a:lnTo>
                    <a:pt x="320" y="253"/>
                  </a:lnTo>
                  <a:lnTo>
                    <a:pt x="318" y="252"/>
                  </a:lnTo>
                  <a:lnTo>
                    <a:pt x="315" y="252"/>
                  </a:lnTo>
                  <a:lnTo>
                    <a:pt x="315" y="254"/>
                  </a:lnTo>
                  <a:lnTo>
                    <a:pt x="314" y="254"/>
                  </a:lnTo>
                  <a:lnTo>
                    <a:pt x="314" y="256"/>
                  </a:lnTo>
                  <a:lnTo>
                    <a:pt x="314" y="259"/>
                  </a:lnTo>
                  <a:lnTo>
                    <a:pt x="316" y="263"/>
                  </a:lnTo>
                  <a:lnTo>
                    <a:pt x="317" y="265"/>
                  </a:lnTo>
                  <a:lnTo>
                    <a:pt x="320" y="268"/>
                  </a:lnTo>
                  <a:lnTo>
                    <a:pt x="322" y="270"/>
                  </a:lnTo>
                  <a:lnTo>
                    <a:pt x="325" y="273"/>
                  </a:lnTo>
                  <a:lnTo>
                    <a:pt x="329" y="276"/>
                  </a:lnTo>
                  <a:lnTo>
                    <a:pt x="332" y="280"/>
                  </a:lnTo>
                  <a:lnTo>
                    <a:pt x="335" y="280"/>
                  </a:lnTo>
                  <a:lnTo>
                    <a:pt x="338" y="282"/>
                  </a:lnTo>
                  <a:lnTo>
                    <a:pt x="338" y="281"/>
                  </a:lnTo>
                  <a:lnTo>
                    <a:pt x="341" y="281"/>
                  </a:lnTo>
                  <a:lnTo>
                    <a:pt x="343" y="281"/>
                  </a:lnTo>
                  <a:lnTo>
                    <a:pt x="346" y="281"/>
                  </a:lnTo>
                  <a:lnTo>
                    <a:pt x="345" y="284"/>
                  </a:lnTo>
                  <a:lnTo>
                    <a:pt x="345" y="288"/>
                  </a:lnTo>
                  <a:lnTo>
                    <a:pt x="345" y="293"/>
                  </a:lnTo>
                  <a:lnTo>
                    <a:pt x="346" y="299"/>
                  </a:lnTo>
                  <a:lnTo>
                    <a:pt x="346" y="305"/>
                  </a:lnTo>
                  <a:lnTo>
                    <a:pt x="349" y="312"/>
                  </a:lnTo>
                  <a:lnTo>
                    <a:pt x="351" y="318"/>
                  </a:lnTo>
                  <a:lnTo>
                    <a:pt x="354" y="325"/>
                  </a:lnTo>
                  <a:lnTo>
                    <a:pt x="354" y="330"/>
                  </a:lnTo>
                  <a:lnTo>
                    <a:pt x="358" y="336"/>
                  </a:lnTo>
                  <a:lnTo>
                    <a:pt x="361" y="342"/>
                  </a:lnTo>
                  <a:lnTo>
                    <a:pt x="364" y="348"/>
                  </a:lnTo>
                  <a:lnTo>
                    <a:pt x="366" y="351"/>
                  </a:lnTo>
                  <a:lnTo>
                    <a:pt x="369" y="358"/>
                  </a:lnTo>
                  <a:lnTo>
                    <a:pt x="372" y="361"/>
                  </a:lnTo>
                  <a:lnTo>
                    <a:pt x="376" y="365"/>
                  </a:lnTo>
                  <a:lnTo>
                    <a:pt x="372" y="367"/>
                  </a:lnTo>
                  <a:lnTo>
                    <a:pt x="370" y="371"/>
                  </a:lnTo>
                  <a:lnTo>
                    <a:pt x="366" y="376"/>
                  </a:lnTo>
                  <a:lnTo>
                    <a:pt x="363" y="382"/>
                  </a:lnTo>
                  <a:lnTo>
                    <a:pt x="356" y="389"/>
                  </a:lnTo>
                  <a:lnTo>
                    <a:pt x="351" y="397"/>
                  </a:lnTo>
                  <a:lnTo>
                    <a:pt x="344" y="406"/>
                  </a:lnTo>
                  <a:lnTo>
                    <a:pt x="337" y="416"/>
                  </a:lnTo>
                  <a:lnTo>
                    <a:pt x="328" y="422"/>
                  </a:lnTo>
                  <a:lnTo>
                    <a:pt x="319" y="432"/>
                  </a:lnTo>
                  <a:lnTo>
                    <a:pt x="309" y="439"/>
                  </a:lnTo>
                  <a:lnTo>
                    <a:pt x="302" y="449"/>
                  </a:lnTo>
                  <a:lnTo>
                    <a:pt x="290" y="454"/>
                  </a:lnTo>
                  <a:lnTo>
                    <a:pt x="280" y="460"/>
                  </a:lnTo>
                  <a:lnTo>
                    <a:pt x="271" y="464"/>
                  </a:lnTo>
                  <a:lnTo>
                    <a:pt x="261" y="469"/>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66" name="Freeform 242"/>
            <p:cNvSpPr>
              <a:spLocks/>
            </p:cNvSpPr>
            <p:nvPr/>
          </p:nvSpPr>
          <p:spPr bwMode="auto">
            <a:xfrm flipH="1">
              <a:off x="3816350" y="3422650"/>
              <a:ext cx="457200" cy="676275"/>
            </a:xfrm>
            <a:custGeom>
              <a:avLst/>
              <a:gdLst>
                <a:gd name="T0" fmla="*/ 406400 w 153"/>
                <a:gd name="T1" fmla="*/ 317191 h 226"/>
                <a:gd name="T2" fmla="*/ 376518 w 153"/>
                <a:gd name="T3" fmla="*/ 332153 h 226"/>
                <a:gd name="T4" fmla="*/ 349624 w 153"/>
                <a:gd name="T5" fmla="*/ 347115 h 226"/>
                <a:gd name="T6" fmla="*/ 319741 w 153"/>
                <a:gd name="T7" fmla="*/ 347115 h 226"/>
                <a:gd name="T8" fmla="*/ 289859 w 153"/>
                <a:gd name="T9" fmla="*/ 353099 h 226"/>
                <a:gd name="T10" fmla="*/ 271929 w 153"/>
                <a:gd name="T11" fmla="*/ 365069 h 226"/>
                <a:gd name="T12" fmla="*/ 259976 w 153"/>
                <a:gd name="T13" fmla="*/ 406962 h 226"/>
                <a:gd name="T14" fmla="*/ 242047 w 153"/>
                <a:gd name="T15" fmla="*/ 454840 h 226"/>
                <a:gd name="T16" fmla="*/ 233082 w 153"/>
                <a:gd name="T17" fmla="*/ 502718 h 226"/>
                <a:gd name="T18" fmla="*/ 233082 w 153"/>
                <a:gd name="T19" fmla="*/ 550596 h 226"/>
                <a:gd name="T20" fmla="*/ 233082 w 153"/>
                <a:gd name="T21" fmla="*/ 598473 h 226"/>
                <a:gd name="T22" fmla="*/ 233082 w 153"/>
                <a:gd name="T23" fmla="*/ 613435 h 226"/>
                <a:gd name="T24" fmla="*/ 251012 w 153"/>
                <a:gd name="T25" fmla="*/ 625405 h 226"/>
                <a:gd name="T26" fmla="*/ 274918 w 153"/>
                <a:gd name="T27" fmla="*/ 619420 h 226"/>
                <a:gd name="T28" fmla="*/ 304800 w 153"/>
                <a:gd name="T29" fmla="*/ 613435 h 226"/>
                <a:gd name="T30" fmla="*/ 328706 w 153"/>
                <a:gd name="T31" fmla="*/ 598473 h 226"/>
                <a:gd name="T32" fmla="*/ 349624 w 153"/>
                <a:gd name="T33" fmla="*/ 586504 h 226"/>
                <a:gd name="T34" fmla="*/ 361576 w 153"/>
                <a:gd name="T35" fmla="*/ 586504 h 226"/>
                <a:gd name="T36" fmla="*/ 373529 w 153"/>
                <a:gd name="T37" fmla="*/ 592489 h 226"/>
                <a:gd name="T38" fmla="*/ 370541 w 153"/>
                <a:gd name="T39" fmla="*/ 598473 h 226"/>
                <a:gd name="T40" fmla="*/ 361576 w 153"/>
                <a:gd name="T41" fmla="*/ 616428 h 226"/>
                <a:gd name="T42" fmla="*/ 349624 w 153"/>
                <a:gd name="T43" fmla="*/ 625405 h 226"/>
                <a:gd name="T44" fmla="*/ 325718 w 153"/>
                <a:gd name="T45" fmla="*/ 646351 h 226"/>
                <a:gd name="T46" fmla="*/ 295835 w 153"/>
                <a:gd name="T47" fmla="*/ 658321 h 226"/>
                <a:gd name="T48" fmla="*/ 271929 w 153"/>
                <a:gd name="T49" fmla="*/ 667298 h 226"/>
                <a:gd name="T50" fmla="*/ 242047 w 153"/>
                <a:gd name="T51" fmla="*/ 670290 h 226"/>
                <a:gd name="T52" fmla="*/ 224118 w 153"/>
                <a:gd name="T53" fmla="*/ 667298 h 226"/>
                <a:gd name="T54" fmla="*/ 194235 w 153"/>
                <a:gd name="T55" fmla="*/ 640367 h 226"/>
                <a:gd name="T56" fmla="*/ 191247 w 153"/>
                <a:gd name="T57" fmla="*/ 598473 h 226"/>
                <a:gd name="T58" fmla="*/ 191247 w 153"/>
                <a:gd name="T59" fmla="*/ 550596 h 226"/>
                <a:gd name="T60" fmla="*/ 197224 w 153"/>
                <a:gd name="T61" fmla="*/ 493741 h 226"/>
                <a:gd name="T62" fmla="*/ 203200 w 153"/>
                <a:gd name="T63" fmla="*/ 433893 h 226"/>
                <a:gd name="T64" fmla="*/ 188259 w 153"/>
                <a:gd name="T65" fmla="*/ 433893 h 226"/>
                <a:gd name="T66" fmla="*/ 143435 w 153"/>
                <a:gd name="T67" fmla="*/ 433893 h 226"/>
                <a:gd name="T68" fmla="*/ 101600 w 153"/>
                <a:gd name="T69" fmla="*/ 421924 h 226"/>
                <a:gd name="T70" fmla="*/ 53788 w 153"/>
                <a:gd name="T71" fmla="*/ 377038 h 226"/>
                <a:gd name="T72" fmla="*/ 20918 w 153"/>
                <a:gd name="T73" fmla="*/ 323176 h 226"/>
                <a:gd name="T74" fmla="*/ 0 w 153"/>
                <a:gd name="T75" fmla="*/ 245374 h 226"/>
                <a:gd name="T76" fmla="*/ 5976 w 153"/>
                <a:gd name="T77" fmla="*/ 173557 h 226"/>
                <a:gd name="T78" fmla="*/ 32871 w 153"/>
                <a:gd name="T79" fmla="*/ 119695 h 226"/>
                <a:gd name="T80" fmla="*/ 74706 w 153"/>
                <a:gd name="T81" fmla="*/ 89771 h 226"/>
                <a:gd name="T82" fmla="*/ 110565 w 153"/>
                <a:gd name="T83" fmla="*/ 77802 h 226"/>
                <a:gd name="T84" fmla="*/ 155388 w 153"/>
                <a:gd name="T85" fmla="*/ 83786 h 226"/>
                <a:gd name="T86" fmla="*/ 176306 w 153"/>
                <a:gd name="T87" fmla="*/ 38901 h 226"/>
                <a:gd name="T88" fmla="*/ 215153 w 153"/>
                <a:gd name="T89" fmla="*/ 8977 h 226"/>
                <a:gd name="T90" fmla="*/ 268941 w 153"/>
                <a:gd name="T91" fmla="*/ 0 h 226"/>
                <a:gd name="T92" fmla="*/ 325718 w 153"/>
                <a:gd name="T93" fmla="*/ 11969 h 226"/>
                <a:gd name="T94" fmla="*/ 379506 w 153"/>
                <a:gd name="T95" fmla="*/ 50870 h 226"/>
                <a:gd name="T96" fmla="*/ 421341 w 153"/>
                <a:gd name="T97" fmla="*/ 107725 h 226"/>
                <a:gd name="T98" fmla="*/ 442259 w 153"/>
                <a:gd name="T99" fmla="*/ 158595 h 226"/>
                <a:gd name="T100" fmla="*/ 457200 w 153"/>
                <a:gd name="T101" fmla="*/ 215450 h 226"/>
                <a:gd name="T102" fmla="*/ 448235 w 153"/>
                <a:gd name="T103" fmla="*/ 248366 h 226"/>
                <a:gd name="T104" fmla="*/ 436282 w 153"/>
                <a:gd name="T105" fmla="*/ 287267 h 226"/>
                <a:gd name="T106" fmla="*/ 427318 w 153"/>
                <a:gd name="T107" fmla="*/ 308214 h 2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3"/>
                <a:gd name="T163" fmla="*/ 0 h 226"/>
                <a:gd name="T164" fmla="*/ 153 w 153"/>
                <a:gd name="T165" fmla="*/ 226 h 2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3" h="226">
                  <a:moveTo>
                    <a:pt x="143" y="103"/>
                  </a:moveTo>
                  <a:lnTo>
                    <a:pt x="139" y="103"/>
                  </a:lnTo>
                  <a:lnTo>
                    <a:pt x="136" y="106"/>
                  </a:lnTo>
                  <a:lnTo>
                    <a:pt x="133" y="108"/>
                  </a:lnTo>
                  <a:lnTo>
                    <a:pt x="129" y="111"/>
                  </a:lnTo>
                  <a:lnTo>
                    <a:pt x="126" y="111"/>
                  </a:lnTo>
                  <a:lnTo>
                    <a:pt x="123" y="113"/>
                  </a:lnTo>
                  <a:lnTo>
                    <a:pt x="120" y="113"/>
                  </a:lnTo>
                  <a:lnTo>
                    <a:pt x="117" y="116"/>
                  </a:lnTo>
                  <a:lnTo>
                    <a:pt x="113" y="116"/>
                  </a:lnTo>
                  <a:lnTo>
                    <a:pt x="110" y="116"/>
                  </a:lnTo>
                  <a:lnTo>
                    <a:pt x="107" y="116"/>
                  </a:lnTo>
                  <a:lnTo>
                    <a:pt x="104" y="118"/>
                  </a:lnTo>
                  <a:lnTo>
                    <a:pt x="100" y="118"/>
                  </a:lnTo>
                  <a:lnTo>
                    <a:pt x="97" y="118"/>
                  </a:lnTo>
                  <a:lnTo>
                    <a:pt x="94" y="118"/>
                  </a:lnTo>
                  <a:lnTo>
                    <a:pt x="94" y="119"/>
                  </a:lnTo>
                  <a:lnTo>
                    <a:pt x="91" y="122"/>
                  </a:lnTo>
                  <a:lnTo>
                    <a:pt x="90" y="126"/>
                  </a:lnTo>
                  <a:lnTo>
                    <a:pt x="87" y="129"/>
                  </a:lnTo>
                  <a:lnTo>
                    <a:pt x="87" y="136"/>
                  </a:lnTo>
                  <a:lnTo>
                    <a:pt x="83" y="139"/>
                  </a:lnTo>
                  <a:lnTo>
                    <a:pt x="83" y="145"/>
                  </a:lnTo>
                  <a:lnTo>
                    <a:pt x="81" y="152"/>
                  </a:lnTo>
                  <a:lnTo>
                    <a:pt x="81" y="158"/>
                  </a:lnTo>
                  <a:lnTo>
                    <a:pt x="78" y="161"/>
                  </a:lnTo>
                  <a:lnTo>
                    <a:pt x="78" y="168"/>
                  </a:lnTo>
                  <a:lnTo>
                    <a:pt x="78" y="174"/>
                  </a:lnTo>
                  <a:lnTo>
                    <a:pt x="78" y="181"/>
                  </a:lnTo>
                  <a:lnTo>
                    <a:pt x="78" y="184"/>
                  </a:lnTo>
                  <a:lnTo>
                    <a:pt x="78" y="190"/>
                  </a:lnTo>
                  <a:lnTo>
                    <a:pt x="78" y="193"/>
                  </a:lnTo>
                  <a:lnTo>
                    <a:pt x="78" y="200"/>
                  </a:lnTo>
                  <a:lnTo>
                    <a:pt x="78" y="201"/>
                  </a:lnTo>
                  <a:lnTo>
                    <a:pt x="78" y="204"/>
                  </a:lnTo>
                  <a:lnTo>
                    <a:pt x="78" y="205"/>
                  </a:lnTo>
                  <a:lnTo>
                    <a:pt x="81" y="208"/>
                  </a:lnTo>
                  <a:lnTo>
                    <a:pt x="84" y="209"/>
                  </a:lnTo>
                  <a:lnTo>
                    <a:pt x="87" y="209"/>
                  </a:lnTo>
                  <a:lnTo>
                    <a:pt x="90" y="211"/>
                  </a:lnTo>
                  <a:lnTo>
                    <a:pt x="92" y="207"/>
                  </a:lnTo>
                  <a:lnTo>
                    <a:pt x="95" y="207"/>
                  </a:lnTo>
                  <a:lnTo>
                    <a:pt x="98" y="205"/>
                  </a:lnTo>
                  <a:lnTo>
                    <a:pt x="102" y="205"/>
                  </a:lnTo>
                  <a:lnTo>
                    <a:pt x="104" y="202"/>
                  </a:lnTo>
                  <a:lnTo>
                    <a:pt x="107" y="202"/>
                  </a:lnTo>
                  <a:lnTo>
                    <a:pt x="110" y="200"/>
                  </a:lnTo>
                  <a:lnTo>
                    <a:pt x="113" y="200"/>
                  </a:lnTo>
                  <a:lnTo>
                    <a:pt x="113" y="197"/>
                  </a:lnTo>
                  <a:lnTo>
                    <a:pt x="117" y="196"/>
                  </a:lnTo>
                  <a:lnTo>
                    <a:pt x="118" y="196"/>
                  </a:lnTo>
                  <a:lnTo>
                    <a:pt x="121" y="196"/>
                  </a:lnTo>
                  <a:lnTo>
                    <a:pt x="122" y="196"/>
                  </a:lnTo>
                  <a:lnTo>
                    <a:pt x="125" y="198"/>
                  </a:lnTo>
                  <a:lnTo>
                    <a:pt x="124" y="198"/>
                  </a:lnTo>
                  <a:lnTo>
                    <a:pt x="124" y="200"/>
                  </a:lnTo>
                  <a:lnTo>
                    <a:pt x="124" y="203"/>
                  </a:lnTo>
                  <a:lnTo>
                    <a:pt x="121" y="203"/>
                  </a:lnTo>
                  <a:lnTo>
                    <a:pt x="121" y="206"/>
                  </a:lnTo>
                  <a:lnTo>
                    <a:pt x="120" y="206"/>
                  </a:lnTo>
                  <a:lnTo>
                    <a:pt x="120" y="209"/>
                  </a:lnTo>
                  <a:lnTo>
                    <a:pt x="117" y="209"/>
                  </a:lnTo>
                  <a:lnTo>
                    <a:pt x="113" y="213"/>
                  </a:lnTo>
                  <a:lnTo>
                    <a:pt x="110" y="213"/>
                  </a:lnTo>
                  <a:lnTo>
                    <a:pt x="109" y="216"/>
                  </a:lnTo>
                  <a:lnTo>
                    <a:pt x="106" y="216"/>
                  </a:lnTo>
                  <a:lnTo>
                    <a:pt x="103" y="219"/>
                  </a:lnTo>
                  <a:lnTo>
                    <a:pt x="99" y="220"/>
                  </a:lnTo>
                  <a:lnTo>
                    <a:pt x="97" y="223"/>
                  </a:lnTo>
                  <a:lnTo>
                    <a:pt x="94" y="223"/>
                  </a:lnTo>
                  <a:lnTo>
                    <a:pt x="91" y="223"/>
                  </a:lnTo>
                  <a:lnTo>
                    <a:pt x="88" y="223"/>
                  </a:lnTo>
                  <a:lnTo>
                    <a:pt x="84" y="226"/>
                  </a:lnTo>
                  <a:lnTo>
                    <a:pt x="81" y="224"/>
                  </a:lnTo>
                  <a:lnTo>
                    <a:pt x="78" y="224"/>
                  </a:lnTo>
                  <a:lnTo>
                    <a:pt x="75" y="223"/>
                  </a:lnTo>
                  <a:lnTo>
                    <a:pt x="72" y="220"/>
                  </a:lnTo>
                  <a:lnTo>
                    <a:pt x="68" y="218"/>
                  </a:lnTo>
                  <a:lnTo>
                    <a:pt x="65" y="214"/>
                  </a:lnTo>
                  <a:lnTo>
                    <a:pt x="65" y="211"/>
                  </a:lnTo>
                  <a:lnTo>
                    <a:pt x="64" y="204"/>
                  </a:lnTo>
                  <a:lnTo>
                    <a:pt x="64" y="200"/>
                  </a:lnTo>
                  <a:lnTo>
                    <a:pt x="64" y="193"/>
                  </a:lnTo>
                  <a:lnTo>
                    <a:pt x="64" y="190"/>
                  </a:lnTo>
                  <a:lnTo>
                    <a:pt x="64" y="184"/>
                  </a:lnTo>
                  <a:lnTo>
                    <a:pt x="64" y="177"/>
                  </a:lnTo>
                  <a:lnTo>
                    <a:pt x="64" y="171"/>
                  </a:lnTo>
                  <a:lnTo>
                    <a:pt x="66" y="165"/>
                  </a:lnTo>
                  <a:lnTo>
                    <a:pt x="66" y="158"/>
                  </a:lnTo>
                  <a:lnTo>
                    <a:pt x="68" y="152"/>
                  </a:lnTo>
                  <a:lnTo>
                    <a:pt x="68" y="145"/>
                  </a:lnTo>
                  <a:lnTo>
                    <a:pt x="72" y="142"/>
                  </a:lnTo>
                  <a:lnTo>
                    <a:pt x="66" y="142"/>
                  </a:lnTo>
                  <a:lnTo>
                    <a:pt x="63" y="145"/>
                  </a:lnTo>
                  <a:lnTo>
                    <a:pt x="58" y="145"/>
                  </a:lnTo>
                  <a:lnTo>
                    <a:pt x="54" y="147"/>
                  </a:lnTo>
                  <a:lnTo>
                    <a:pt x="48" y="145"/>
                  </a:lnTo>
                  <a:lnTo>
                    <a:pt x="44" y="145"/>
                  </a:lnTo>
                  <a:lnTo>
                    <a:pt x="37" y="142"/>
                  </a:lnTo>
                  <a:lnTo>
                    <a:pt x="34" y="141"/>
                  </a:lnTo>
                  <a:lnTo>
                    <a:pt x="28" y="136"/>
                  </a:lnTo>
                  <a:lnTo>
                    <a:pt x="23" y="132"/>
                  </a:lnTo>
                  <a:lnTo>
                    <a:pt x="18" y="126"/>
                  </a:lnTo>
                  <a:lnTo>
                    <a:pt x="15" y="122"/>
                  </a:lnTo>
                  <a:lnTo>
                    <a:pt x="11" y="114"/>
                  </a:lnTo>
                  <a:lnTo>
                    <a:pt x="7" y="108"/>
                  </a:lnTo>
                  <a:lnTo>
                    <a:pt x="4" y="99"/>
                  </a:lnTo>
                  <a:lnTo>
                    <a:pt x="3" y="93"/>
                  </a:lnTo>
                  <a:lnTo>
                    <a:pt x="0" y="82"/>
                  </a:lnTo>
                  <a:lnTo>
                    <a:pt x="0" y="73"/>
                  </a:lnTo>
                  <a:lnTo>
                    <a:pt x="0" y="64"/>
                  </a:lnTo>
                  <a:lnTo>
                    <a:pt x="2" y="58"/>
                  </a:lnTo>
                  <a:lnTo>
                    <a:pt x="4" y="51"/>
                  </a:lnTo>
                  <a:lnTo>
                    <a:pt x="7" y="46"/>
                  </a:lnTo>
                  <a:lnTo>
                    <a:pt x="11" y="40"/>
                  </a:lnTo>
                  <a:lnTo>
                    <a:pt x="16" y="37"/>
                  </a:lnTo>
                  <a:lnTo>
                    <a:pt x="19" y="33"/>
                  </a:lnTo>
                  <a:lnTo>
                    <a:pt x="25" y="30"/>
                  </a:lnTo>
                  <a:lnTo>
                    <a:pt x="28" y="27"/>
                  </a:lnTo>
                  <a:lnTo>
                    <a:pt x="34" y="27"/>
                  </a:lnTo>
                  <a:lnTo>
                    <a:pt x="37" y="26"/>
                  </a:lnTo>
                  <a:lnTo>
                    <a:pt x="43" y="26"/>
                  </a:lnTo>
                  <a:lnTo>
                    <a:pt x="46" y="26"/>
                  </a:lnTo>
                  <a:lnTo>
                    <a:pt x="52" y="28"/>
                  </a:lnTo>
                  <a:lnTo>
                    <a:pt x="52" y="21"/>
                  </a:lnTo>
                  <a:lnTo>
                    <a:pt x="56" y="18"/>
                  </a:lnTo>
                  <a:lnTo>
                    <a:pt x="59" y="13"/>
                  </a:lnTo>
                  <a:lnTo>
                    <a:pt x="63" y="9"/>
                  </a:lnTo>
                  <a:lnTo>
                    <a:pt x="66" y="6"/>
                  </a:lnTo>
                  <a:lnTo>
                    <a:pt x="72" y="3"/>
                  </a:lnTo>
                  <a:lnTo>
                    <a:pt x="78" y="1"/>
                  </a:lnTo>
                  <a:lnTo>
                    <a:pt x="84" y="1"/>
                  </a:lnTo>
                  <a:lnTo>
                    <a:pt x="90" y="0"/>
                  </a:lnTo>
                  <a:lnTo>
                    <a:pt x="96" y="0"/>
                  </a:lnTo>
                  <a:lnTo>
                    <a:pt x="103" y="1"/>
                  </a:lnTo>
                  <a:lnTo>
                    <a:pt x="109" y="4"/>
                  </a:lnTo>
                  <a:lnTo>
                    <a:pt x="114" y="7"/>
                  </a:lnTo>
                  <a:lnTo>
                    <a:pt x="121" y="12"/>
                  </a:lnTo>
                  <a:lnTo>
                    <a:pt x="127" y="17"/>
                  </a:lnTo>
                  <a:lnTo>
                    <a:pt x="134" y="24"/>
                  </a:lnTo>
                  <a:lnTo>
                    <a:pt x="137" y="30"/>
                  </a:lnTo>
                  <a:lnTo>
                    <a:pt x="141" y="36"/>
                  </a:lnTo>
                  <a:lnTo>
                    <a:pt x="144" y="43"/>
                  </a:lnTo>
                  <a:lnTo>
                    <a:pt x="148" y="49"/>
                  </a:lnTo>
                  <a:lnTo>
                    <a:pt x="148" y="53"/>
                  </a:lnTo>
                  <a:lnTo>
                    <a:pt x="151" y="60"/>
                  </a:lnTo>
                  <a:lnTo>
                    <a:pt x="151" y="65"/>
                  </a:lnTo>
                  <a:lnTo>
                    <a:pt x="153" y="72"/>
                  </a:lnTo>
                  <a:lnTo>
                    <a:pt x="151" y="75"/>
                  </a:lnTo>
                  <a:lnTo>
                    <a:pt x="151" y="80"/>
                  </a:lnTo>
                  <a:lnTo>
                    <a:pt x="150" y="83"/>
                  </a:lnTo>
                  <a:lnTo>
                    <a:pt x="150" y="90"/>
                  </a:lnTo>
                  <a:lnTo>
                    <a:pt x="146" y="93"/>
                  </a:lnTo>
                  <a:lnTo>
                    <a:pt x="146" y="96"/>
                  </a:lnTo>
                  <a:lnTo>
                    <a:pt x="143" y="99"/>
                  </a:lnTo>
                  <a:lnTo>
                    <a:pt x="143"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67" name="Freeform 243"/>
            <p:cNvSpPr>
              <a:spLocks/>
            </p:cNvSpPr>
            <p:nvPr/>
          </p:nvSpPr>
          <p:spPr bwMode="auto">
            <a:xfrm flipH="1">
              <a:off x="3851275" y="3446463"/>
              <a:ext cx="398463" cy="382587"/>
            </a:xfrm>
            <a:custGeom>
              <a:avLst/>
              <a:gdLst>
                <a:gd name="T0" fmla="*/ 152794 w 133"/>
                <a:gd name="T1" fmla="*/ 77713 h 128"/>
                <a:gd name="T2" fmla="*/ 161782 w 133"/>
                <a:gd name="T3" fmla="*/ 47823 h 128"/>
                <a:gd name="T4" fmla="*/ 176762 w 133"/>
                <a:gd name="T5" fmla="*/ 29890 h 128"/>
                <a:gd name="T6" fmla="*/ 197734 w 133"/>
                <a:gd name="T7" fmla="*/ 11956 h 128"/>
                <a:gd name="T8" fmla="*/ 215709 w 133"/>
                <a:gd name="T9" fmla="*/ 0 h 128"/>
                <a:gd name="T10" fmla="*/ 236681 w 133"/>
                <a:gd name="T11" fmla="*/ 0 h 128"/>
                <a:gd name="T12" fmla="*/ 260649 w 133"/>
                <a:gd name="T13" fmla="*/ 2989 h 128"/>
                <a:gd name="T14" fmla="*/ 296600 w 133"/>
                <a:gd name="T15" fmla="*/ 20923 h 128"/>
                <a:gd name="T16" fmla="*/ 326560 w 133"/>
                <a:gd name="T17" fmla="*/ 38856 h 128"/>
                <a:gd name="T18" fmla="*/ 353524 w 133"/>
                <a:gd name="T19" fmla="*/ 74724 h 128"/>
                <a:gd name="T20" fmla="*/ 380487 w 133"/>
                <a:gd name="T21" fmla="*/ 116569 h 128"/>
                <a:gd name="T22" fmla="*/ 392471 w 133"/>
                <a:gd name="T23" fmla="*/ 164393 h 128"/>
                <a:gd name="T24" fmla="*/ 392471 w 133"/>
                <a:gd name="T25" fmla="*/ 212216 h 128"/>
                <a:gd name="T26" fmla="*/ 377491 w 133"/>
                <a:gd name="T27" fmla="*/ 254062 h 128"/>
                <a:gd name="T28" fmla="*/ 347532 w 133"/>
                <a:gd name="T29" fmla="*/ 283951 h 128"/>
                <a:gd name="T30" fmla="*/ 299596 w 133"/>
                <a:gd name="T31" fmla="*/ 295907 h 128"/>
                <a:gd name="T32" fmla="*/ 266641 w 133"/>
                <a:gd name="T33" fmla="*/ 292918 h 128"/>
                <a:gd name="T34" fmla="*/ 251661 w 133"/>
                <a:gd name="T35" fmla="*/ 292918 h 128"/>
                <a:gd name="T36" fmla="*/ 242673 w 133"/>
                <a:gd name="T37" fmla="*/ 292918 h 128"/>
                <a:gd name="T38" fmla="*/ 230689 w 133"/>
                <a:gd name="T39" fmla="*/ 292918 h 128"/>
                <a:gd name="T40" fmla="*/ 221701 w 133"/>
                <a:gd name="T41" fmla="*/ 295907 h 128"/>
                <a:gd name="T42" fmla="*/ 215709 w 133"/>
                <a:gd name="T43" fmla="*/ 295907 h 128"/>
                <a:gd name="T44" fmla="*/ 209717 w 133"/>
                <a:gd name="T45" fmla="*/ 304874 h 128"/>
                <a:gd name="T46" fmla="*/ 209717 w 133"/>
                <a:gd name="T47" fmla="*/ 319819 h 128"/>
                <a:gd name="T48" fmla="*/ 200729 w 133"/>
                <a:gd name="T49" fmla="*/ 331775 h 128"/>
                <a:gd name="T50" fmla="*/ 191742 w 133"/>
                <a:gd name="T51" fmla="*/ 340742 h 128"/>
                <a:gd name="T52" fmla="*/ 179758 w 133"/>
                <a:gd name="T53" fmla="*/ 349708 h 128"/>
                <a:gd name="T54" fmla="*/ 164778 w 133"/>
                <a:gd name="T55" fmla="*/ 361664 h 128"/>
                <a:gd name="T56" fmla="*/ 155790 w 133"/>
                <a:gd name="T57" fmla="*/ 370631 h 128"/>
                <a:gd name="T58" fmla="*/ 134818 w 133"/>
                <a:gd name="T59" fmla="*/ 376609 h 128"/>
                <a:gd name="T60" fmla="*/ 116843 w 133"/>
                <a:gd name="T61" fmla="*/ 376609 h 128"/>
                <a:gd name="T62" fmla="*/ 98867 w 133"/>
                <a:gd name="T63" fmla="*/ 367642 h 128"/>
                <a:gd name="T64" fmla="*/ 74899 w 133"/>
                <a:gd name="T65" fmla="*/ 349708 h 128"/>
                <a:gd name="T66" fmla="*/ 50931 w 133"/>
                <a:gd name="T67" fmla="*/ 322808 h 128"/>
                <a:gd name="T68" fmla="*/ 29960 w 133"/>
                <a:gd name="T69" fmla="*/ 295907 h 128"/>
                <a:gd name="T70" fmla="*/ 11984 w 133"/>
                <a:gd name="T71" fmla="*/ 263029 h 128"/>
                <a:gd name="T72" fmla="*/ 0 w 133"/>
                <a:gd name="T73" fmla="*/ 233139 h 128"/>
                <a:gd name="T74" fmla="*/ 0 w 133"/>
                <a:gd name="T75" fmla="*/ 200260 h 128"/>
                <a:gd name="T76" fmla="*/ 5992 w 133"/>
                <a:gd name="T77" fmla="*/ 170371 h 128"/>
                <a:gd name="T78" fmla="*/ 14980 w 133"/>
                <a:gd name="T79" fmla="*/ 149448 h 128"/>
                <a:gd name="T80" fmla="*/ 23968 w 133"/>
                <a:gd name="T81" fmla="*/ 125536 h 128"/>
                <a:gd name="T82" fmla="*/ 32956 w 133"/>
                <a:gd name="T83" fmla="*/ 107603 h 128"/>
                <a:gd name="T84" fmla="*/ 44939 w 133"/>
                <a:gd name="T85" fmla="*/ 89669 h 128"/>
                <a:gd name="T86" fmla="*/ 65911 w 133"/>
                <a:gd name="T87" fmla="*/ 83691 h 128"/>
                <a:gd name="T88" fmla="*/ 80891 w 133"/>
                <a:gd name="T89" fmla="*/ 80702 h 128"/>
                <a:gd name="T90" fmla="*/ 101863 w 133"/>
                <a:gd name="T91" fmla="*/ 80702 h 128"/>
                <a:gd name="T92" fmla="*/ 119838 w 133"/>
                <a:gd name="T93" fmla="*/ 83691 h 128"/>
                <a:gd name="T94" fmla="*/ 137814 w 133"/>
                <a:gd name="T95" fmla="*/ 86680 h 128"/>
                <a:gd name="T96" fmla="*/ 152794 w 133"/>
                <a:gd name="T97" fmla="*/ 95647 h 1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3"/>
                <a:gd name="T148" fmla="*/ 0 h 128"/>
                <a:gd name="T149" fmla="*/ 133 w 133"/>
                <a:gd name="T150" fmla="*/ 128 h 1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3" h="128">
                  <a:moveTo>
                    <a:pt x="51" y="32"/>
                  </a:moveTo>
                  <a:lnTo>
                    <a:pt x="51" y="26"/>
                  </a:lnTo>
                  <a:lnTo>
                    <a:pt x="53" y="22"/>
                  </a:lnTo>
                  <a:lnTo>
                    <a:pt x="54" y="16"/>
                  </a:lnTo>
                  <a:lnTo>
                    <a:pt x="57" y="13"/>
                  </a:lnTo>
                  <a:lnTo>
                    <a:pt x="59" y="10"/>
                  </a:lnTo>
                  <a:lnTo>
                    <a:pt x="63" y="7"/>
                  </a:lnTo>
                  <a:lnTo>
                    <a:pt x="66" y="4"/>
                  </a:lnTo>
                  <a:lnTo>
                    <a:pt x="69" y="4"/>
                  </a:lnTo>
                  <a:lnTo>
                    <a:pt x="72" y="0"/>
                  </a:lnTo>
                  <a:lnTo>
                    <a:pt x="75" y="0"/>
                  </a:lnTo>
                  <a:lnTo>
                    <a:pt x="79" y="0"/>
                  </a:lnTo>
                  <a:lnTo>
                    <a:pt x="84" y="1"/>
                  </a:lnTo>
                  <a:lnTo>
                    <a:pt x="87" y="1"/>
                  </a:lnTo>
                  <a:lnTo>
                    <a:pt x="94" y="4"/>
                  </a:lnTo>
                  <a:lnTo>
                    <a:pt x="99" y="7"/>
                  </a:lnTo>
                  <a:lnTo>
                    <a:pt x="105" y="10"/>
                  </a:lnTo>
                  <a:lnTo>
                    <a:pt x="109" y="13"/>
                  </a:lnTo>
                  <a:lnTo>
                    <a:pt x="115" y="19"/>
                  </a:lnTo>
                  <a:lnTo>
                    <a:pt x="118" y="25"/>
                  </a:lnTo>
                  <a:lnTo>
                    <a:pt x="125" y="32"/>
                  </a:lnTo>
                  <a:lnTo>
                    <a:pt x="127" y="39"/>
                  </a:lnTo>
                  <a:lnTo>
                    <a:pt x="130" y="47"/>
                  </a:lnTo>
                  <a:lnTo>
                    <a:pt x="131" y="55"/>
                  </a:lnTo>
                  <a:lnTo>
                    <a:pt x="133" y="65"/>
                  </a:lnTo>
                  <a:lnTo>
                    <a:pt x="131" y="71"/>
                  </a:lnTo>
                  <a:lnTo>
                    <a:pt x="130" y="78"/>
                  </a:lnTo>
                  <a:lnTo>
                    <a:pt x="126" y="85"/>
                  </a:lnTo>
                  <a:lnTo>
                    <a:pt x="122" y="91"/>
                  </a:lnTo>
                  <a:lnTo>
                    <a:pt x="116" y="95"/>
                  </a:lnTo>
                  <a:lnTo>
                    <a:pt x="110" y="98"/>
                  </a:lnTo>
                  <a:lnTo>
                    <a:pt x="100" y="99"/>
                  </a:lnTo>
                  <a:lnTo>
                    <a:pt x="92" y="101"/>
                  </a:lnTo>
                  <a:lnTo>
                    <a:pt x="89" y="98"/>
                  </a:lnTo>
                  <a:lnTo>
                    <a:pt x="87" y="98"/>
                  </a:lnTo>
                  <a:lnTo>
                    <a:pt x="84" y="98"/>
                  </a:lnTo>
                  <a:lnTo>
                    <a:pt x="81" y="98"/>
                  </a:lnTo>
                  <a:lnTo>
                    <a:pt x="77" y="98"/>
                  </a:lnTo>
                  <a:lnTo>
                    <a:pt x="77" y="99"/>
                  </a:lnTo>
                  <a:lnTo>
                    <a:pt x="74" y="99"/>
                  </a:lnTo>
                  <a:lnTo>
                    <a:pt x="72" y="99"/>
                  </a:lnTo>
                  <a:lnTo>
                    <a:pt x="72" y="102"/>
                  </a:lnTo>
                  <a:lnTo>
                    <a:pt x="70" y="102"/>
                  </a:lnTo>
                  <a:lnTo>
                    <a:pt x="70" y="105"/>
                  </a:lnTo>
                  <a:lnTo>
                    <a:pt x="70" y="107"/>
                  </a:lnTo>
                  <a:lnTo>
                    <a:pt x="70" y="111"/>
                  </a:lnTo>
                  <a:lnTo>
                    <a:pt x="67" y="111"/>
                  </a:lnTo>
                  <a:lnTo>
                    <a:pt x="67" y="114"/>
                  </a:lnTo>
                  <a:lnTo>
                    <a:pt x="64" y="114"/>
                  </a:lnTo>
                  <a:lnTo>
                    <a:pt x="64" y="117"/>
                  </a:lnTo>
                  <a:lnTo>
                    <a:pt x="60" y="117"/>
                  </a:lnTo>
                  <a:lnTo>
                    <a:pt x="58" y="120"/>
                  </a:lnTo>
                  <a:lnTo>
                    <a:pt x="55" y="121"/>
                  </a:lnTo>
                  <a:lnTo>
                    <a:pt x="55" y="124"/>
                  </a:lnTo>
                  <a:lnTo>
                    <a:pt x="52" y="124"/>
                  </a:lnTo>
                  <a:lnTo>
                    <a:pt x="49" y="126"/>
                  </a:lnTo>
                  <a:lnTo>
                    <a:pt x="45" y="126"/>
                  </a:lnTo>
                  <a:lnTo>
                    <a:pt x="42" y="128"/>
                  </a:lnTo>
                  <a:lnTo>
                    <a:pt x="39" y="126"/>
                  </a:lnTo>
                  <a:lnTo>
                    <a:pt x="36" y="126"/>
                  </a:lnTo>
                  <a:lnTo>
                    <a:pt x="33" y="123"/>
                  </a:lnTo>
                  <a:lnTo>
                    <a:pt x="31" y="123"/>
                  </a:lnTo>
                  <a:lnTo>
                    <a:pt x="25" y="117"/>
                  </a:lnTo>
                  <a:lnTo>
                    <a:pt x="21" y="114"/>
                  </a:lnTo>
                  <a:lnTo>
                    <a:pt x="17" y="108"/>
                  </a:lnTo>
                  <a:lnTo>
                    <a:pt x="13" y="105"/>
                  </a:lnTo>
                  <a:lnTo>
                    <a:pt x="10" y="99"/>
                  </a:lnTo>
                  <a:lnTo>
                    <a:pt x="7" y="95"/>
                  </a:lnTo>
                  <a:lnTo>
                    <a:pt x="4" y="88"/>
                  </a:lnTo>
                  <a:lnTo>
                    <a:pt x="4" y="85"/>
                  </a:lnTo>
                  <a:lnTo>
                    <a:pt x="0" y="78"/>
                  </a:lnTo>
                  <a:lnTo>
                    <a:pt x="0" y="73"/>
                  </a:lnTo>
                  <a:lnTo>
                    <a:pt x="0" y="67"/>
                  </a:lnTo>
                  <a:lnTo>
                    <a:pt x="2" y="64"/>
                  </a:lnTo>
                  <a:lnTo>
                    <a:pt x="2" y="57"/>
                  </a:lnTo>
                  <a:lnTo>
                    <a:pt x="4" y="54"/>
                  </a:lnTo>
                  <a:lnTo>
                    <a:pt x="5" y="50"/>
                  </a:lnTo>
                  <a:lnTo>
                    <a:pt x="8" y="46"/>
                  </a:lnTo>
                  <a:lnTo>
                    <a:pt x="8" y="42"/>
                  </a:lnTo>
                  <a:lnTo>
                    <a:pt x="10" y="39"/>
                  </a:lnTo>
                  <a:lnTo>
                    <a:pt x="11" y="36"/>
                  </a:lnTo>
                  <a:lnTo>
                    <a:pt x="14" y="34"/>
                  </a:lnTo>
                  <a:lnTo>
                    <a:pt x="15" y="30"/>
                  </a:lnTo>
                  <a:lnTo>
                    <a:pt x="19" y="29"/>
                  </a:lnTo>
                  <a:lnTo>
                    <a:pt x="22" y="28"/>
                  </a:lnTo>
                  <a:lnTo>
                    <a:pt x="25" y="28"/>
                  </a:lnTo>
                  <a:lnTo>
                    <a:pt x="27" y="27"/>
                  </a:lnTo>
                  <a:lnTo>
                    <a:pt x="30" y="27"/>
                  </a:lnTo>
                  <a:lnTo>
                    <a:pt x="34" y="27"/>
                  </a:lnTo>
                  <a:lnTo>
                    <a:pt x="37" y="28"/>
                  </a:lnTo>
                  <a:lnTo>
                    <a:pt x="40" y="28"/>
                  </a:lnTo>
                  <a:lnTo>
                    <a:pt x="43" y="29"/>
                  </a:lnTo>
                  <a:lnTo>
                    <a:pt x="46" y="29"/>
                  </a:lnTo>
                  <a:lnTo>
                    <a:pt x="51"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68" name="Freeform 244"/>
            <p:cNvSpPr>
              <a:spLocks/>
            </p:cNvSpPr>
            <p:nvPr/>
          </p:nvSpPr>
          <p:spPr bwMode="auto">
            <a:xfrm flipH="1">
              <a:off x="3962400" y="3317875"/>
              <a:ext cx="155575" cy="80963"/>
            </a:xfrm>
            <a:custGeom>
              <a:avLst/>
              <a:gdLst>
                <a:gd name="T0" fmla="*/ 0 w 52"/>
                <a:gd name="T1" fmla="*/ 32985 h 27"/>
                <a:gd name="T2" fmla="*/ 0 w 52"/>
                <a:gd name="T3" fmla="*/ 23989 h 27"/>
                <a:gd name="T4" fmla="*/ 11967 w 52"/>
                <a:gd name="T5" fmla="*/ 20990 h 27"/>
                <a:gd name="T6" fmla="*/ 20943 w 52"/>
                <a:gd name="T7" fmla="*/ 11995 h 27"/>
                <a:gd name="T8" fmla="*/ 29918 w 52"/>
                <a:gd name="T9" fmla="*/ 11995 h 27"/>
                <a:gd name="T10" fmla="*/ 38894 w 52"/>
                <a:gd name="T11" fmla="*/ 2999 h 27"/>
                <a:gd name="T12" fmla="*/ 47869 w 52"/>
                <a:gd name="T13" fmla="*/ 2999 h 27"/>
                <a:gd name="T14" fmla="*/ 59837 w 52"/>
                <a:gd name="T15" fmla="*/ 2999 h 27"/>
                <a:gd name="T16" fmla="*/ 68812 w 52"/>
                <a:gd name="T17" fmla="*/ 2999 h 27"/>
                <a:gd name="T18" fmla="*/ 77788 w 52"/>
                <a:gd name="T19" fmla="*/ 0 h 27"/>
                <a:gd name="T20" fmla="*/ 86763 w 52"/>
                <a:gd name="T21" fmla="*/ 0 h 27"/>
                <a:gd name="T22" fmla="*/ 95738 w 52"/>
                <a:gd name="T23" fmla="*/ 0 h 27"/>
                <a:gd name="T24" fmla="*/ 107706 w 52"/>
                <a:gd name="T25" fmla="*/ 5997 h 27"/>
                <a:gd name="T26" fmla="*/ 116681 w 52"/>
                <a:gd name="T27" fmla="*/ 5997 h 27"/>
                <a:gd name="T28" fmla="*/ 125657 w 52"/>
                <a:gd name="T29" fmla="*/ 14993 h 27"/>
                <a:gd name="T30" fmla="*/ 134632 w 52"/>
                <a:gd name="T31" fmla="*/ 23989 h 27"/>
                <a:gd name="T32" fmla="*/ 155575 w 52"/>
                <a:gd name="T33" fmla="*/ 32985 h 27"/>
                <a:gd name="T34" fmla="*/ 143608 w 52"/>
                <a:gd name="T35" fmla="*/ 32985 h 27"/>
                <a:gd name="T36" fmla="*/ 134632 w 52"/>
                <a:gd name="T37" fmla="*/ 32985 h 27"/>
                <a:gd name="T38" fmla="*/ 125657 w 52"/>
                <a:gd name="T39" fmla="*/ 32985 h 27"/>
                <a:gd name="T40" fmla="*/ 116681 w 52"/>
                <a:gd name="T41" fmla="*/ 32985 h 27"/>
                <a:gd name="T42" fmla="*/ 107706 w 52"/>
                <a:gd name="T43" fmla="*/ 32985 h 27"/>
                <a:gd name="T44" fmla="*/ 95738 w 52"/>
                <a:gd name="T45" fmla="*/ 32985 h 27"/>
                <a:gd name="T46" fmla="*/ 86763 w 52"/>
                <a:gd name="T47" fmla="*/ 32985 h 27"/>
                <a:gd name="T48" fmla="*/ 80779 w 52"/>
                <a:gd name="T49" fmla="*/ 44979 h 27"/>
                <a:gd name="T50" fmla="*/ 71804 w 52"/>
                <a:gd name="T51" fmla="*/ 44979 h 27"/>
                <a:gd name="T52" fmla="*/ 62828 w 52"/>
                <a:gd name="T53" fmla="*/ 50977 h 27"/>
                <a:gd name="T54" fmla="*/ 50861 w 52"/>
                <a:gd name="T55" fmla="*/ 50977 h 27"/>
                <a:gd name="T56" fmla="*/ 47869 w 52"/>
                <a:gd name="T57" fmla="*/ 59973 h 27"/>
                <a:gd name="T58" fmla="*/ 38894 w 52"/>
                <a:gd name="T59" fmla="*/ 59973 h 27"/>
                <a:gd name="T60" fmla="*/ 38894 w 52"/>
                <a:gd name="T61" fmla="*/ 68968 h 27"/>
                <a:gd name="T62" fmla="*/ 38894 w 52"/>
                <a:gd name="T63" fmla="*/ 71967 h 27"/>
                <a:gd name="T64" fmla="*/ 38894 w 52"/>
                <a:gd name="T65" fmla="*/ 80963 h 27"/>
                <a:gd name="T66" fmla="*/ 29918 w 52"/>
                <a:gd name="T67" fmla="*/ 71967 h 27"/>
                <a:gd name="T68" fmla="*/ 29918 w 52"/>
                <a:gd name="T69" fmla="*/ 71967 h 27"/>
                <a:gd name="T70" fmla="*/ 23935 w 52"/>
                <a:gd name="T71" fmla="*/ 65970 h 27"/>
                <a:gd name="T72" fmla="*/ 23935 w 52"/>
                <a:gd name="T73" fmla="*/ 65970 h 27"/>
                <a:gd name="T74" fmla="*/ 14959 w 52"/>
                <a:gd name="T75" fmla="*/ 56974 h 27"/>
                <a:gd name="T76" fmla="*/ 14959 w 52"/>
                <a:gd name="T77" fmla="*/ 56974 h 27"/>
                <a:gd name="T78" fmla="*/ 14959 w 52"/>
                <a:gd name="T79" fmla="*/ 53975 h 27"/>
                <a:gd name="T80" fmla="*/ 14959 w 52"/>
                <a:gd name="T81" fmla="*/ 53975 h 27"/>
                <a:gd name="T82" fmla="*/ 2992 w 52"/>
                <a:gd name="T83" fmla="*/ 44979 h 27"/>
                <a:gd name="T84" fmla="*/ 2992 w 52"/>
                <a:gd name="T85" fmla="*/ 44979 h 27"/>
                <a:gd name="T86" fmla="*/ 2992 w 52"/>
                <a:gd name="T87" fmla="*/ 35984 h 27"/>
                <a:gd name="T88" fmla="*/ 2992 w 52"/>
                <a:gd name="T89" fmla="*/ 35984 h 27"/>
                <a:gd name="T90" fmla="*/ 0 w 52"/>
                <a:gd name="T91" fmla="*/ 32985 h 27"/>
                <a:gd name="T92" fmla="*/ 0 w 52"/>
                <a:gd name="T93" fmla="*/ 32985 h 27"/>
                <a:gd name="T94" fmla="*/ 0 w 52"/>
                <a:gd name="T95" fmla="*/ 32985 h 27"/>
                <a:gd name="T96" fmla="*/ 0 w 52"/>
                <a:gd name="T97" fmla="*/ 32985 h 27"/>
                <a:gd name="T98" fmla="*/ 0 w 52"/>
                <a:gd name="T99" fmla="*/ 32985 h 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
                <a:gd name="T151" fmla="*/ 0 h 27"/>
                <a:gd name="T152" fmla="*/ 52 w 52"/>
                <a:gd name="T153" fmla="*/ 27 h 2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 h="27">
                  <a:moveTo>
                    <a:pt x="0" y="11"/>
                  </a:moveTo>
                  <a:lnTo>
                    <a:pt x="0" y="8"/>
                  </a:lnTo>
                  <a:lnTo>
                    <a:pt x="4" y="7"/>
                  </a:lnTo>
                  <a:lnTo>
                    <a:pt x="7" y="4"/>
                  </a:lnTo>
                  <a:lnTo>
                    <a:pt x="10" y="4"/>
                  </a:lnTo>
                  <a:lnTo>
                    <a:pt x="13" y="1"/>
                  </a:lnTo>
                  <a:lnTo>
                    <a:pt x="16" y="1"/>
                  </a:lnTo>
                  <a:lnTo>
                    <a:pt x="20" y="1"/>
                  </a:lnTo>
                  <a:lnTo>
                    <a:pt x="23" y="1"/>
                  </a:lnTo>
                  <a:lnTo>
                    <a:pt x="26" y="0"/>
                  </a:lnTo>
                  <a:lnTo>
                    <a:pt x="29" y="0"/>
                  </a:lnTo>
                  <a:lnTo>
                    <a:pt x="32" y="0"/>
                  </a:lnTo>
                  <a:lnTo>
                    <a:pt x="36" y="2"/>
                  </a:lnTo>
                  <a:lnTo>
                    <a:pt x="39" y="2"/>
                  </a:lnTo>
                  <a:lnTo>
                    <a:pt x="42" y="5"/>
                  </a:lnTo>
                  <a:lnTo>
                    <a:pt x="45" y="8"/>
                  </a:lnTo>
                  <a:lnTo>
                    <a:pt x="52" y="11"/>
                  </a:lnTo>
                  <a:lnTo>
                    <a:pt x="48" y="11"/>
                  </a:lnTo>
                  <a:lnTo>
                    <a:pt x="45" y="11"/>
                  </a:lnTo>
                  <a:lnTo>
                    <a:pt x="42" y="11"/>
                  </a:lnTo>
                  <a:lnTo>
                    <a:pt x="39" y="11"/>
                  </a:lnTo>
                  <a:lnTo>
                    <a:pt x="36" y="11"/>
                  </a:lnTo>
                  <a:lnTo>
                    <a:pt x="32" y="11"/>
                  </a:lnTo>
                  <a:lnTo>
                    <a:pt x="29" y="11"/>
                  </a:lnTo>
                  <a:lnTo>
                    <a:pt x="27" y="15"/>
                  </a:lnTo>
                  <a:lnTo>
                    <a:pt x="24" y="15"/>
                  </a:lnTo>
                  <a:lnTo>
                    <a:pt x="21" y="17"/>
                  </a:lnTo>
                  <a:lnTo>
                    <a:pt x="17" y="17"/>
                  </a:lnTo>
                  <a:lnTo>
                    <a:pt x="16" y="20"/>
                  </a:lnTo>
                  <a:lnTo>
                    <a:pt x="13" y="20"/>
                  </a:lnTo>
                  <a:lnTo>
                    <a:pt x="13" y="23"/>
                  </a:lnTo>
                  <a:lnTo>
                    <a:pt x="13" y="24"/>
                  </a:lnTo>
                  <a:lnTo>
                    <a:pt x="13" y="27"/>
                  </a:lnTo>
                  <a:lnTo>
                    <a:pt x="10" y="24"/>
                  </a:lnTo>
                  <a:lnTo>
                    <a:pt x="8" y="22"/>
                  </a:lnTo>
                  <a:lnTo>
                    <a:pt x="5" y="19"/>
                  </a:lnTo>
                  <a:lnTo>
                    <a:pt x="5" y="18"/>
                  </a:lnTo>
                  <a:lnTo>
                    <a:pt x="1" y="15"/>
                  </a:lnTo>
                  <a:lnTo>
                    <a:pt x="1" y="12"/>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69" name="Freeform 245"/>
            <p:cNvSpPr>
              <a:spLocks/>
            </p:cNvSpPr>
            <p:nvPr/>
          </p:nvSpPr>
          <p:spPr bwMode="auto">
            <a:xfrm flipH="1">
              <a:off x="4206875" y="3409950"/>
              <a:ext cx="93663" cy="115888"/>
            </a:xfrm>
            <a:custGeom>
              <a:avLst/>
              <a:gdLst>
                <a:gd name="T0" fmla="*/ 66471 w 31"/>
                <a:gd name="T1" fmla="*/ 0 h 38"/>
                <a:gd name="T2" fmla="*/ 66471 w 31"/>
                <a:gd name="T3" fmla="*/ 0 h 38"/>
                <a:gd name="T4" fmla="*/ 69492 w 31"/>
                <a:gd name="T5" fmla="*/ 0 h 38"/>
                <a:gd name="T6" fmla="*/ 69492 w 31"/>
                <a:gd name="T7" fmla="*/ 0 h 38"/>
                <a:gd name="T8" fmla="*/ 78556 w 31"/>
                <a:gd name="T9" fmla="*/ 9149 h 38"/>
                <a:gd name="T10" fmla="*/ 78556 w 31"/>
                <a:gd name="T11" fmla="*/ 9149 h 38"/>
                <a:gd name="T12" fmla="*/ 78556 w 31"/>
                <a:gd name="T13" fmla="*/ 18298 h 38"/>
                <a:gd name="T14" fmla="*/ 78556 w 31"/>
                <a:gd name="T15" fmla="*/ 18298 h 38"/>
                <a:gd name="T16" fmla="*/ 87620 w 31"/>
                <a:gd name="T17" fmla="*/ 27447 h 38"/>
                <a:gd name="T18" fmla="*/ 87620 w 31"/>
                <a:gd name="T19" fmla="*/ 27447 h 38"/>
                <a:gd name="T20" fmla="*/ 87620 w 31"/>
                <a:gd name="T21" fmla="*/ 27447 h 38"/>
                <a:gd name="T22" fmla="*/ 87620 w 31"/>
                <a:gd name="T23" fmla="*/ 27447 h 38"/>
                <a:gd name="T24" fmla="*/ 90642 w 31"/>
                <a:gd name="T25" fmla="*/ 36596 h 38"/>
                <a:gd name="T26" fmla="*/ 90642 w 31"/>
                <a:gd name="T27" fmla="*/ 36596 h 38"/>
                <a:gd name="T28" fmla="*/ 90642 w 31"/>
                <a:gd name="T29" fmla="*/ 39646 h 38"/>
                <a:gd name="T30" fmla="*/ 90642 w 31"/>
                <a:gd name="T31" fmla="*/ 39646 h 38"/>
                <a:gd name="T32" fmla="*/ 93663 w 31"/>
                <a:gd name="T33" fmla="*/ 48795 h 38"/>
                <a:gd name="T34" fmla="*/ 84599 w 31"/>
                <a:gd name="T35" fmla="*/ 48795 h 38"/>
                <a:gd name="T36" fmla="*/ 75535 w 31"/>
                <a:gd name="T37" fmla="*/ 48795 h 38"/>
                <a:gd name="T38" fmla="*/ 66471 w 31"/>
                <a:gd name="T39" fmla="*/ 48795 h 38"/>
                <a:gd name="T40" fmla="*/ 57406 w 31"/>
                <a:gd name="T41" fmla="*/ 54894 h 38"/>
                <a:gd name="T42" fmla="*/ 45321 w 31"/>
                <a:gd name="T43" fmla="*/ 54894 h 38"/>
                <a:gd name="T44" fmla="*/ 39278 w 31"/>
                <a:gd name="T45" fmla="*/ 64043 h 38"/>
                <a:gd name="T46" fmla="*/ 30214 w 31"/>
                <a:gd name="T47" fmla="*/ 70143 h 38"/>
                <a:gd name="T48" fmla="*/ 30214 w 31"/>
                <a:gd name="T49" fmla="*/ 79292 h 38"/>
                <a:gd name="T50" fmla="*/ 21150 w 31"/>
                <a:gd name="T51" fmla="*/ 79292 h 38"/>
                <a:gd name="T52" fmla="*/ 21150 w 31"/>
                <a:gd name="T53" fmla="*/ 91491 h 38"/>
                <a:gd name="T54" fmla="*/ 12086 w 31"/>
                <a:gd name="T55" fmla="*/ 94540 h 38"/>
                <a:gd name="T56" fmla="*/ 12086 w 31"/>
                <a:gd name="T57" fmla="*/ 103689 h 38"/>
                <a:gd name="T58" fmla="*/ 6043 w 31"/>
                <a:gd name="T59" fmla="*/ 103689 h 38"/>
                <a:gd name="T60" fmla="*/ 6043 w 31"/>
                <a:gd name="T61" fmla="*/ 109789 h 38"/>
                <a:gd name="T62" fmla="*/ 6043 w 31"/>
                <a:gd name="T63" fmla="*/ 109789 h 38"/>
                <a:gd name="T64" fmla="*/ 6043 w 31"/>
                <a:gd name="T65" fmla="*/ 115888 h 38"/>
                <a:gd name="T66" fmla="*/ 0 w 31"/>
                <a:gd name="T67" fmla="*/ 97590 h 38"/>
                <a:gd name="T68" fmla="*/ 0 w 31"/>
                <a:gd name="T69" fmla="*/ 79292 h 38"/>
                <a:gd name="T70" fmla="*/ 0 w 31"/>
                <a:gd name="T71" fmla="*/ 64043 h 38"/>
                <a:gd name="T72" fmla="*/ 3021 w 31"/>
                <a:gd name="T73" fmla="*/ 54894 h 38"/>
                <a:gd name="T74" fmla="*/ 3021 w 31"/>
                <a:gd name="T75" fmla="*/ 39646 h 38"/>
                <a:gd name="T76" fmla="*/ 15107 w 31"/>
                <a:gd name="T77" fmla="*/ 30497 h 38"/>
                <a:gd name="T78" fmla="*/ 18128 w 31"/>
                <a:gd name="T79" fmla="*/ 21348 h 38"/>
                <a:gd name="T80" fmla="*/ 27192 w 31"/>
                <a:gd name="T81" fmla="*/ 18298 h 38"/>
                <a:gd name="T82" fmla="*/ 27192 w 31"/>
                <a:gd name="T83" fmla="*/ 9149 h 38"/>
                <a:gd name="T84" fmla="*/ 36257 w 31"/>
                <a:gd name="T85" fmla="*/ 6099 h 38"/>
                <a:gd name="T86" fmla="*/ 42299 w 31"/>
                <a:gd name="T87" fmla="*/ 0 h 38"/>
                <a:gd name="T88" fmla="*/ 51364 w 31"/>
                <a:gd name="T89" fmla="*/ 0 h 38"/>
                <a:gd name="T90" fmla="*/ 51364 w 31"/>
                <a:gd name="T91" fmla="*/ 0 h 38"/>
                <a:gd name="T92" fmla="*/ 60428 w 31"/>
                <a:gd name="T93" fmla="*/ 0 h 38"/>
                <a:gd name="T94" fmla="*/ 60428 w 31"/>
                <a:gd name="T95" fmla="*/ 0 h 38"/>
                <a:gd name="T96" fmla="*/ 66471 w 31"/>
                <a:gd name="T97" fmla="*/ 0 h 38"/>
                <a:gd name="T98" fmla="*/ 66471 w 31"/>
                <a:gd name="T99" fmla="*/ 0 h 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
                <a:gd name="T151" fmla="*/ 0 h 38"/>
                <a:gd name="T152" fmla="*/ 31 w 31"/>
                <a:gd name="T153" fmla="*/ 38 h 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 h="38">
                  <a:moveTo>
                    <a:pt x="22" y="0"/>
                  </a:moveTo>
                  <a:lnTo>
                    <a:pt x="22" y="0"/>
                  </a:lnTo>
                  <a:lnTo>
                    <a:pt x="23" y="0"/>
                  </a:lnTo>
                  <a:lnTo>
                    <a:pt x="26" y="3"/>
                  </a:lnTo>
                  <a:lnTo>
                    <a:pt x="26" y="6"/>
                  </a:lnTo>
                  <a:lnTo>
                    <a:pt x="29" y="9"/>
                  </a:lnTo>
                  <a:lnTo>
                    <a:pt x="30" y="12"/>
                  </a:lnTo>
                  <a:lnTo>
                    <a:pt x="30" y="13"/>
                  </a:lnTo>
                  <a:lnTo>
                    <a:pt x="31" y="16"/>
                  </a:lnTo>
                  <a:lnTo>
                    <a:pt x="28" y="16"/>
                  </a:lnTo>
                  <a:lnTo>
                    <a:pt x="25" y="16"/>
                  </a:lnTo>
                  <a:lnTo>
                    <a:pt x="22" y="16"/>
                  </a:lnTo>
                  <a:lnTo>
                    <a:pt x="19" y="18"/>
                  </a:lnTo>
                  <a:lnTo>
                    <a:pt x="15" y="18"/>
                  </a:lnTo>
                  <a:lnTo>
                    <a:pt x="13" y="21"/>
                  </a:lnTo>
                  <a:lnTo>
                    <a:pt x="10" y="23"/>
                  </a:lnTo>
                  <a:lnTo>
                    <a:pt x="10" y="26"/>
                  </a:lnTo>
                  <a:lnTo>
                    <a:pt x="7" y="26"/>
                  </a:lnTo>
                  <a:lnTo>
                    <a:pt x="7" y="30"/>
                  </a:lnTo>
                  <a:lnTo>
                    <a:pt x="4" y="31"/>
                  </a:lnTo>
                  <a:lnTo>
                    <a:pt x="4" y="34"/>
                  </a:lnTo>
                  <a:lnTo>
                    <a:pt x="2" y="34"/>
                  </a:lnTo>
                  <a:lnTo>
                    <a:pt x="2" y="36"/>
                  </a:lnTo>
                  <a:lnTo>
                    <a:pt x="2" y="38"/>
                  </a:lnTo>
                  <a:lnTo>
                    <a:pt x="0" y="32"/>
                  </a:lnTo>
                  <a:lnTo>
                    <a:pt x="0" y="26"/>
                  </a:lnTo>
                  <a:lnTo>
                    <a:pt x="0" y="21"/>
                  </a:lnTo>
                  <a:lnTo>
                    <a:pt x="1" y="18"/>
                  </a:lnTo>
                  <a:lnTo>
                    <a:pt x="1" y="13"/>
                  </a:lnTo>
                  <a:lnTo>
                    <a:pt x="5" y="10"/>
                  </a:lnTo>
                  <a:lnTo>
                    <a:pt x="6" y="7"/>
                  </a:lnTo>
                  <a:lnTo>
                    <a:pt x="9" y="6"/>
                  </a:lnTo>
                  <a:lnTo>
                    <a:pt x="9" y="3"/>
                  </a:lnTo>
                  <a:lnTo>
                    <a:pt x="12" y="2"/>
                  </a:lnTo>
                  <a:lnTo>
                    <a:pt x="14" y="0"/>
                  </a:lnTo>
                  <a:lnTo>
                    <a:pt x="17" y="0"/>
                  </a:lnTo>
                  <a:lnTo>
                    <a:pt x="20" y="0"/>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70" name="Freeform 246"/>
            <p:cNvSpPr>
              <a:spLocks/>
            </p:cNvSpPr>
            <p:nvPr/>
          </p:nvSpPr>
          <p:spPr bwMode="auto">
            <a:xfrm flipH="1">
              <a:off x="3690938" y="3992563"/>
              <a:ext cx="293687" cy="261937"/>
            </a:xfrm>
            <a:custGeom>
              <a:avLst/>
              <a:gdLst>
                <a:gd name="T0" fmla="*/ 38958 w 98"/>
                <a:gd name="T1" fmla="*/ 214312 h 88"/>
                <a:gd name="T2" fmla="*/ 62933 w 98"/>
                <a:gd name="T3" fmla="*/ 202406 h 88"/>
                <a:gd name="T4" fmla="*/ 95898 w 98"/>
                <a:gd name="T5" fmla="*/ 181570 h 88"/>
                <a:gd name="T6" fmla="*/ 134856 w 98"/>
                <a:gd name="T7" fmla="*/ 160734 h 88"/>
                <a:gd name="T8" fmla="*/ 164824 w 98"/>
                <a:gd name="T9" fmla="*/ 130969 h 88"/>
                <a:gd name="T10" fmla="*/ 200786 w 98"/>
                <a:gd name="T11" fmla="*/ 95250 h 88"/>
                <a:gd name="T12" fmla="*/ 227757 w 98"/>
                <a:gd name="T13" fmla="*/ 68461 h 88"/>
                <a:gd name="T14" fmla="*/ 251732 w 98"/>
                <a:gd name="T15" fmla="*/ 29766 h 88"/>
                <a:gd name="T16" fmla="*/ 263719 w 98"/>
                <a:gd name="T17" fmla="*/ 8930 h 88"/>
                <a:gd name="T18" fmla="*/ 263719 w 98"/>
                <a:gd name="T19" fmla="*/ 0 h 88"/>
                <a:gd name="T20" fmla="*/ 272709 w 98"/>
                <a:gd name="T21" fmla="*/ 0 h 88"/>
                <a:gd name="T22" fmla="*/ 275706 w 98"/>
                <a:gd name="T23" fmla="*/ 0 h 88"/>
                <a:gd name="T24" fmla="*/ 284697 w 98"/>
                <a:gd name="T25" fmla="*/ 2977 h 88"/>
                <a:gd name="T26" fmla="*/ 284697 w 98"/>
                <a:gd name="T27" fmla="*/ 2977 h 88"/>
                <a:gd name="T28" fmla="*/ 290690 w 98"/>
                <a:gd name="T29" fmla="*/ 14883 h 88"/>
                <a:gd name="T30" fmla="*/ 290690 w 98"/>
                <a:gd name="T31" fmla="*/ 20836 h 88"/>
                <a:gd name="T32" fmla="*/ 284697 w 98"/>
                <a:gd name="T33" fmla="*/ 29766 h 88"/>
                <a:gd name="T34" fmla="*/ 284697 w 98"/>
                <a:gd name="T35" fmla="*/ 38695 h 88"/>
                <a:gd name="T36" fmla="*/ 275706 w 98"/>
                <a:gd name="T37" fmla="*/ 47625 h 88"/>
                <a:gd name="T38" fmla="*/ 275706 w 98"/>
                <a:gd name="T39" fmla="*/ 56555 h 88"/>
                <a:gd name="T40" fmla="*/ 266716 w 98"/>
                <a:gd name="T41" fmla="*/ 68461 h 88"/>
                <a:gd name="T42" fmla="*/ 266716 w 98"/>
                <a:gd name="T43" fmla="*/ 71437 h 88"/>
                <a:gd name="T44" fmla="*/ 263719 w 98"/>
                <a:gd name="T45" fmla="*/ 80367 h 88"/>
                <a:gd name="T46" fmla="*/ 263719 w 98"/>
                <a:gd name="T47" fmla="*/ 83344 h 88"/>
                <a:gd name="T48" fmla="*/ 263719 w 98"/>
                <a:gd name="T49" fmla="*/ 89297 h 88"/>
                <a:gd name="T50" fmla="*/ 263719 w 98"/>
                <a:gd name="T51" fmla="*/ 110133 h 88"/>
                <a:gd name="T52" fmla="*/ 272709 w 98"/>
                <a:gd name="T53" fmla="*/ 119062 h 88"/>
                <a:gd name="T54" fmla="*/ 272709 w 98"/>
                <a:gd name="T55" fmla="*/ 136922 h 88"/>
                <a:gd name="T56" fmla="*/ 272709 w 98"/>
                <a:gd name="T57" fmla="*/ 154781 h 88"/>
                <a:gd name="T58" fmla="*/ 272709 w 98"/>
                <a:gd name="T59" fmla="*/ 172640 h 88"/>
                <a:gd name="T60" fmla="*/ 263719 w 98"/>
                <a:gd name="T61" fmla="*/ 190500 h 88"/>
                <a:gd name="T62" fmla="*/ 254729 w 98"/>
                <a:gd name="T63" fmla="*/ 211336 h 88"/>
                <a:gd name="T64" fmla="*/ 239744 w 98"/>
                <a:gd name="T65" fmla="*/ 223242 h 88"/>
                <a:gd name="T66" fmla="*/ 221764 w 98"/>
                <a:gd name="T67" fmla="*/ 238125 h 88"/>
                <a:gd name="T68" fmla="*/ 200786 w 98"/>
                <a:gd name="T69" fmla="*/ 250031 h 88"/>
                <a:gd name="T70" fmla="*/ 179808 w 98"/>
                <a:gd name="T71" fmla="*/ 253007 h 88"/>
                <a:gd name="T72" fmla="*/ 152837 w 98"/>
                <a:gd name="T73" fmla="*/ 261937 h 88"/>
                <a:gd name="T74" fmla="*/ 128863 w 98"/>
                <a:gd name="T75" fmla="*/ 261937 h 88"/>
                <a:gd name="T76" fmla="*/ 98895 w 98"/>
                <a:gd name="T77" fmla="*/ 253007 h 88"/>
                <a:gd name="T78" fmla="*/ 68927 w 98"/>
                <a:gd name="T79" fmla="*/ 244078 h 88"/>
                <a:gd name="T80" fmla="*/ 47949 w 98"/>
                <a:gd name="T81" fmla="*/ 244078 h 88"/>
                <a:gd name="T82" fmla="*/ 38958 w 98"/>
                <a:gd name="T83" fmla="*/ 244078 h 88"/>
                <a:gd name="T84" fmla="*/ 29968 w 98"/>
                <a:gd name="T85" fmla="*/ 244078 h 88"/>
                <a:gd name="T86" fmla="*/ 29968 w 98"/>
                <a:gd name="T87" fmla="*/ 244078 h 88"/>
                <a:gd name="T88" fmla="*/ 20978 w 98"/>
                <a:gd name="T89" fmla="*/ 250031 h 88"/>
                <a:gd name="T90" fmla="*/ 20978 w 98"/>
                <a:gd name="T91" fmla="*/ 250031 h 88"/>
                <a:gd name="T92" fmla="*/ 20978 w 98"/>
                <a:gd name="T93" fmla="*/ 250031 h 88"/>
                <a:gd name="T94" fmla="*/ 20978 w 98"/>
                <a:gd name="T95" fmla="*/ 250031 h 88"/>
                <a:gd name="T96" fmla="*/ 8990 w 98"/>
                <a:gd name="T97" fmla="*/ 250031 h 88"/>
                <a:gd name="T98" fmla="*/ 2997 w 98"/>
                <a:gd name="T99" fmla="*/ 250031 h 88"/>
                <a:gd name="T100" fmla="*/ 0 w 98"/>
                <a:gd name="T101" fmla="*/ 244078 h 88"/>
                <a:gd name="T102" fmla="*/ 0 w 98"/>
                <a:gd name="T103" fmla="*/ 244078 h 88"/>
                <a:gd name="T104" fmla="*/ 0 w 98"/>
                <a:gd name="T105" fmla="*/ 232171 h 88"/>
                <a:gd name="T106" fmla="*/ 0 w 98"/>
                <a:gd name="T107" fmla="*/ 229195 h 88"/>
                <a:gd name="T108" fmla="*/ 2997 w 98"/>
                <a:gd name="T109" fmla="*/ 223242 h 88"/>
                <a:gd name="T110" fmla="*/ 20978 w 98"/>
                <a:gd name="T111" fmla="*/ 223242 h 88"/>
                <a:gd name="T112" fmla="*/ 29968 w 98"/>
                <a:gd name="T113" fmla="*/ 223242 h 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
                <a:gd name="T172" fmla="*/ 0 h 88"/>
                <a:gd name="T173" fmla="*/ 98 w 98"/>
                <a:gd name="T174" fmla="*/ 88 h 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 h="88">
                  <a:moveTo>
                    <a:pt x="10" y="75"/>
                  </a:moveTo>
                  <a:lnTo>
                    <a:pt x="13" y="72"/>
                  </a:lnTo>
                  <a:lnTo>
                    <a:pt x="17" y="71"/>
                  </a:lnTo>
                  <a:lnTo>
                    <a:pt x="21" y="68"/>
                  </a:lnTo>
                  <a:lnTo>
                    <a:pt x="27" y="67"/>
                  </a:lnTo>
                  <a:lnTo>
                    <a:pt x="32" y="61"/>
                  </a:lnTo>
                  <a:lnTo>
                    <a:pt x="39" y="58"/>
                  </a:lnTo>
                  <a:lnTo>
                    <a:pt x="45" y="54"/>
                  </a:lnTo>
                  <a:lnTo>
                    <a:pt x="52" y="51"/>
                  </a:lnTo>
                  <a:lnTo>
                    <a:pt x="55" y="44"/>
                  </a:lnTo>
                  <a:lnTo>
                    <a:pt x="61" y="39"/>
                  </a:lnTo>
                  <a:lnTo>
                    <a:pt x="67" y="32"/>
                  </a:lnTo>
                  <a:lnTo>
                    <a:pt x="73" y="29"/>
                  </a:lnTo>
                  <a:lnTo>
                    <a:pt x="76" y="23"/>
                  </a:lnTo>
                  <a:lnTo>
                    <a:pt x="80" y="16"/>
                  </a:lnTo>
                  <a:lnTo>
                    <a:pt x="84" y="10"/>
                  </a:lnTo>
                  <a:lnTo>
                    <a:pt x="88" y="7"/>
                  </a:lnTo>
                  <a:lnTo>
                    <a:pt x="88" y="3"/>
                  </a:lnTo>
                  <a:lnTo>
                    <a:pt x="88" y="2"/>
                  </a:lnTo>
                  <a:lnTo>
                    <a:pt x="88" y="0"/>
                  </a:lnTo>
                  <a:lnTo>
                    <a:pt x="91" y="0"/>
                  </a:lnTo>
                  <a:lnTo>
                    <a:pt x="92" y="0"/>
                  </a:lnTo>
                  <a:lnTo>
                    <a:pt x="95" y="1"/>
                  </a:lnTo>
                  <a:lnTo>
                    <a:pt x="97" y="5"/>
                  </a:lnTo>
                  <a:lnTo>
                    <a:pt x="97" y="7"/>
                  </a:lnTo>
                  <a:lnTo>
                    <a:pt x="98" y="10"/>
                  </a:lnTo>
                  <a:lnTo>
                    <a:pt x="95" y="10"/>
                  </a:lnTo>
                  <a:lnTo>
                    <a:pt x="95" y="13"/>
                  </a:lnTo>
                  <a:lnTo>
                    <a:pt x="95" y="16"/>
                  </a:lnTo>
                  <a:lnTo>
                    <a:pt x="92" y="16"/>
                  </a:lnTo>
                  <a:lnTo>
                    <a:pt x="92" y="19"/>
                  </a:lnTo>
                  <a:lnTo>
                    <a:pt x="92" y="23"/>
                  </a:lnTo>
                  <a:lnTo>
                    <a:pt x="89" y="23"/>
                  </a:lnTo>
                  <a:lnTo>
                    <a:pt x="89" y="24"/>
                  </a:lnTo>
                  <a:lnTo>
                    <a:pt x="89" y="27"/>
                  </a:lnTo>
                  <a:lnTo>
                    <a:pt x="88" y="27"/>
                  </a:lnTo>
                  <a:lnTo>
                    <a:pt x="88" y="28"/>
                  </a:lnTo>
                  <a:lnTo>
                    <a:pt x="88" y="30"/>
                  </a:lnTo>
                  <a:lnTo>
                    <a:pt x="88" y="33"/>
                  </a:lnTo>
                  <a:lnTo>
                    <a:pt x="88" y="37"/>
                  </a:lnTo>
                  <a:lnTo>
                    <a:pt x="91" y="40"/>
                  </a:lnTo>
                  <a:lnTo>
                    <a:pt x="91" y="43"/>
                  </a:lnTo>
                  <a:lnTo>
                    <a:pt x="91" y="46"/>
                  </a:lnTo>
                  <a:lnTo>
                    <a:pt x="93" y="49"/>
                  </a:lnTo>
                  <a:lnTo>
                    <a:pt x="91" y="52"/>
                  </a:lnTo>
                  <a:lnTo>
                    <a:pt x="91" y="55"/>
                  </a:lnTo>
                  <a:lnTo>
                    <a:pt x="91" y="58"/>
                  </a:lnTo>
                  <a:lnTo>
                    <a:pt x="91" y="61"/>
                  </a:lnTo>
                  <a:lnTo>
                    <a:pt x="88" y="64"/>
                  </a:lnTo>
                  <a:lnTo>
                    <a:pt x="88" y="68"/>
                  </a:lnTo>
                  <a:lnTo>
                    <a:pt x="85" y="71"/>
                  </a:lnTo>
                  <a:lnTo>
                    <a:pt x="85" y="75"/>
                  </a:lnTo>
                  <a:lnTo>
                    <a:pt x="80" y="75"/>
                  </a:lnTo>
                  <a:lnTo>
                    <a:pt x="77" y="78"/>
                  </a:lnTo>
                  <a:lnTo>
                    <a:pt x="74" y="80"/>
                  </a:lnTo>
                  <a:lnTo>
                    <a:pt x="71" y="84"/>
                  </a:lnTo>
                  <a:lnTo>
                    <a:pt x="67" y="84"/>
                  </a:lnTo>
                  <a:lnTo>
                    <a:pt x="63" y="85"/>
                  </a:lnTo>
                  <a:lnTo>
                    <a:pt x="60" y="85"/>
                  </a:lnTo>
                  <a:lnTo>
                    <a:pt x="57" y="88"/>
                  </a:lnTo>
                  <a:lnTo>
                    <a:pt x="51" y="88"/>
                  </a:lnTo>
                  <a:lnTo>
                    <a:pt x="47" y="88"/>
                  </a:lnTo>
                  <a:lnTo>
                    <a:pt x="43" y="88"/>
                  </a:lnTo>
                  <a:lnTo>
                    <a:pt x="40" y="88"/>
                  </a:lnTo>
                  <a:lnTo>
                    <a:pt x="33" y="85"/>
                  </a:lnTo>
                  <a:lnTo>
                    <a:pt x="29" y="85"/>
                  </a:lnTo>
                  <a:lnTo>
                    <a:pt x="23" y="82"/>
                  </a:lnTo>
                  <a:lnTo>
                    <a:pt x="20" y="82"/>
                  </a:lnTo>
                  <a:lnTo>
                    <a:pt x="16" y="82"/>
                  </a:lnTo>
                  <a:lnTo>
                    <a:pt x="13" y="82"/>
                  </a:lnTo>
                  <a:lnTo>
                    <a:pt x="10" y="82"/>
                  </a:lnTo>
                  <a:lnTo>
                    <a:pt x="10" y="84"/>
                  </a:lnTo>
                  <a:lnTo>
                    <a:pt x="7" y="84"/>
                  </a:lnTo>
                  <a:lnTo>
                    <a:pt x="7" y="85"/>
                  </a:lnTo>
                  <a:lnTo>
                    <a:pt x="3" y="84"/>
                  </a:lnTo>
                  <a:lnTo>
                    <a:pt x="1" y="84"/>
                  </a:lnTo>
                  <a:lnTo>
                    <a:pt x="0" y="82"/>
                  </a:lnTo>
                  <a:lnTo>
                    <a:pt x="0" y="78"/>
                  </a:lnTo>
                  <a:lnTo>
                    <a:pt x="0" y="77"/>
                  </a:lnTo>
                  <a:lnTo>
                    <a:pt x="1" y="77"/>
                  </a:lnTo>
                  <a:lnTo>
                    <a:pt x="1" y="75"/>
                  </a:lnTo>
                  <a:lnTo>
                    <a:pt x="5" y="75"/>
                  </a:lnTo>
                  <a:lnTo>
                    <a:pt x="7" y="75"/>
                  </a:lnTo>
                  <a:lnTo>
                    <a:pt x="10"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71" name="Freeform 247"/>
            <p:cNvSpPr>
              <a:spLocks/>
            </p:cNvSpPr>
            <p:nvPr/>
          </p:nvSpPr>
          <p:spPr bwMode="auto">
            <a:xfrm flipH="1">
              <a:off x="3729038" y="4100513"/>
              <a:ext cx="144462" cy="122237"/>
            </a:xfrm>
            <a:custGeom>
              <a:avLst/>
              <a:gdLst>
                <a:gd name="T0" fmla="*/ 0 w 48"/>
                <a:gd name="T1" fmla="*/ 95404 h 41"/>
                <a:gd name="T2" fmla="*/ 9029 w 48"/>
                <a:gd name="T3" fmla="*/ 89442 h 41"/>
                <a:gd name="T4" fmla="*/ 24077 w 48"/>
                <a:gd name="T5" fmla="*/ 77516 h 41"/>
                <a:gd name="T6" fmla="*/ 45144 w 48"/>
                <a:gd name="T7" fmla="*/ 65591 h 41"/>
                <a:gd name="T8" fmla="*/ 63202 w 48"/>
                <a:gd name="T9" fmla="*/ 56646 h 41"/>
                <a:gd name="T10" fmla="*/ 81260 w 48"/>
                <a:gd name="T11" fmla="*/ 35777 h 41"/>
                <a:gd name="T12" fmla="*/ 102327 w 48"/>
                <a:gd name="T13" fmla="*/ 23851 h 41"/>
                <a:gd name="T14" fmla="*/ 120385 w 48"/>
                <a:gd name="T15" fmla="*/ 5963 h 41"/>
                <a:gd name="T16" fmla="*/ 135433 w 48"/>
                <a:gd name="T17" fmla="*/ 0 h 41"/>
                <a:gd name="T18" fmla="*/ 135433 w 48"/>
                <a:gd name="T19" fmla="*/ 0 h 41"/>
                <a:gd name="T20" fmla="*/ 141452 w 48"/>
                <a:gd name="T21" fmla="*/ 8944 h 41"/>
                <a:gd name="T22" fmla="*/ 141452 w 48"/>
                <a:gd name="T23" fmla="*/ 14907 h 41"/>
                <a:gd name="T24" fmla="*/ 138443 w 48"/>
                <a:gd name="T25" fmla="*/ 23851 h 41"/>
                <a:gd name="T26" fmla="*/ 138443 w 48"/>
                <a:gd name="T27" fmla="*/ 29814 h 41"/>
                <a:gd name="T28" fmla="*/ 126404 w 48"/>
                <a:gd name="T29" fmla="*/ 41739 h 41"/>
                <a:gd name="T30" fmla="*/ 123395 w 48"/>
                <a:gd name="T31" fmla="*/ 56646 h 41"/>
                <a:gd name="T32" fmla="*/ 114366 w 48"/>
                <a:gd name="T33" fmla="*/ 65591 h 41"/>
                <a:gd name="T34" fmla="*/ 105337 w 48"/>
                <a:gd name="T35" fmla="*/ 77516 h 41"/>
                <a:gd name="T36" fmla="*/ 96308 w 48"/>
                <a:gd name="T37" fmla="*/ 89442 h 41"/>
                <a:gd name="T38" fmla="*/ 90289 w 48"/>
                <a:gd name="T39" fmla="*/ 98386 h 41"/>
                <a:gd name="T40" fmla="*/ 78250 w 48"/>
                <a:gd name="T41" fmla="*/ 107330 h 41"/>
                <a:gd name="T42" fmla="*/ 69221 w 48"/>
                <a:gd name="T43" fmla="*/ 107330 h 41"/>
                <a:gd name="T44" fmla="*/ 60193 w 48"/>
                <a:gd name="T45" fmla="*/ 116274 h 41"/>
                <a:gd name="T46" fmla="*/ 57183 w 48"/>
                <a:gd name="T47" fmla="*/ 116274 h 41"/>
                <a:gd name="T48" fmla="*/ 48154 w 48"/>
                <a:gd name="T49" fmla="*/ 116274 h 41"/>
                <a:gd name="T50" fmla="*/ 30096 w 48"/>
                <a:gd name="T51" fmla="*/ 116274 h 41"/>
                <a:gd name="T52" fmla="*/ 21067 w 48"/>
                <a:gd name="T53" fmla="*/ 110311 h 41"/>
                <a:gd name="T54" fmla="*/ 15048 w 48"/>
                <a:gd name="T55" fmla="*/ 110311 h 41"/>
                <a:gd name="T56" fmla="*/ 6019 w 48"/>
                <a:gd name="T57" fmla="*/ 104349 h 41"/>
                <a:gd name="T58" fmla="*/ 3010 w 48"/>
                <a:gd name="T59" fmla="*/ 104349 h 41"/>
                <a:gd name="T60" fmla="*/ 0 w 48"/>
                <a:gd name="T61" fmla="*/ 104349 h 41"/>
                <a:gd name="T62" fmla="*/ 0 w 48"/>
                <a:gd name="T63" fmla="*/ 104349 h 41"/>
                <a:gd name="T64" fmla="*/ 0 w 48"/>
                <a:gd name="T65" fmla="*/ 104349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41"/>
                <a:gd name="T101" fmla="*/ 48 w 48"/>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41">
                  <a:moveTo>
                    <a:pt x="0" y="35"/>
                  </a:moveTo>
                  <a:lnTo>
                    <a:pt x="0" y="32"/>
                  </a:lnTo>
                  <a:lnTo>
                    <a:pt x="2" y="32"/>
                  </a:lnTo>
                  <a:lnTo>
                    <a:pt x="3" y="30"/>
                  </a:lnTo>
                  <a:lnTo>
                    <a:pt x="6" y="30"/>
                  </a:lnTo>
                  <a:lnTo>
                    <a:pt x="8" y="26"/>
                  </a:lnTo>
                  <a:lnTo>
                    <a:pt x="11" y="25"/>
                  </a:lnTo>
                  <a:lnTo>
                    <a:pt x="15" y="22"/>
                  </a:lnTo>
                  <a:lnTo>
                    <a:pt x="18" y="22"/>
                  </a:lnTo>
                  <a:lnTo>
                    <a:pt x="21" y="19"/>
                  </a:lnTo>
                  <a:lnTo>
                    <a:pt x="24" y="16"/>
                  </a:lnTo>
                  <a:lnTo>
                    <a:pt x="27" y="12"/>
                  </a:lnTo>
                  <a:lnTo>
                    <a:pt x="31" y="11"/>
                  </a:lnTo>
                  <a:lnTo>
                    <a:pt x="34" y="8"/>
                  </a:lnTo>
                  <a:lnTo>
                    <a:pt x="37" y="5"/>
                  </a:lnTo>
                  <a:lnTo>
                    <a:pt x="40" y="2"/>
                  </a:lnTo>
                  <a:lnTo>
                    <a:pt x="45" y="0"/>
                  </a:lnTo>
                  <a:lnTo>
                    <a:pt x="47" y="3"/>
                  </a:lnTo>
                  <a:lnTo>
                    <a:pt x="47" y="5"/>
                  </a:lnTo>
                  <a:lnTo>
                    <a:pt x="48" y="8"/>
                  </a:lnTo>
                  <a:lnTo>
                    <a:pt x="46" y="8"/>
                  </a:lnTo>
                  <a:lnTo>
                    <a:pt x="46" y="10"/>
                  </a:lnTo>
                  <a:lnTo>
                    <a:pt x="46" y="14"/>
                  </a:lnTo>
                  <a:lnTo>
                    <a:pt x="42" y="14"/>
                  </a:lnTo>
                  <a:lnTo>
                    <a:pt x="42" y="17"/>
                  </a:lnTo>
                  <a:lnTo>
                    <a:pt x="41" y="19"/>
                  </a:lnTo>
                  <a:lnTo>
                    <a:pt x="41" y="22"/>
                  </a:lnTo>
                  <a:lnTo>
                    <a:pt x="38" y="22"/>
                  </a:lnTo>
                  <a:lnTo>
                    <a:pt x="38" y="25"/>
                  </a:lnTo>
                  <a:lnTo>
                    <a:pt x="35" y="26"/>
                  </a:lnTo>
                  <a:lnTo>
                    <a:pt x="35" y="30"/>
                  </a:lnTo>
                  <a:lnTo>
                    <a:pt x="32" y="30"/>
                  </a:lnTo>
                  <a:lnTo>
                    <a:pt x="32" y="33"/>
                  </a:lnTo>
                  <a:lnTo>
                    <a:pt x="30" y="33"/>
                  </a:lnTo>
                  <a:lnTo>
                    <a:pt x="30" y="36"/>
                  </a:lnTo>
                  <a:lnTo>
                    <a:pt x="26" y="36"/>
                  </a:lnTo>
                  <a:lnTo>
                    <a:pt x="23" y="36"/>
                  </a:lnTo>
                  <a:lnTo>
                    <a:pt x="23" y="39"/>
                  </a:lnTo>
                  <a:lnTo>
                    <a:pt x="20" y="39"/>
                  </a:lnTo>
                  <a:lnTo>
                    <a:pt x="19" y="39"/>
                  </a:lnTo>
                  <a:lnTo>
                    <a:pt x="19" y="41"/>
                  </a:lnTo>
                  <a:lnTo>
                    <a:pt x="16" y="39"/>
                  </a:lnTo>
                  <a:lnTo>
                    <a:pt x="14" y="39"/>
                  </a:lnTo>
                  <a:lnTo>
                    <a:pt x="10" y="39"/>
                  </a:lnTo>
                  <a:lnTo>
                    <a:pt x="7" y="37"/>
                  </a:lnTo>
                  <a:lnTo>
                    <a:pt x="5" y="37"/>
                  </a:lnTo>
                  <a:lnTo>
                    <a:pt x="2" y="35"/>
                  </a:lnTo>
                  <a:lnTo>
                    <a:pt x="1" y="35"/>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72" name="Freeform 248"/>
            <p:cNvSpPr>
              <a:spLocks/>
            </p:cNvSpPr>
            <p:nvPr/>
          </p:nvSpPr>
          <p:spPr bwMode="auto">
            <a:xfrm flipH="1">
              <a:off x="3359150" y="3530600"/>
              <a:ext cx="101600" cy="209550"/>
            </a:xfrm>
            <a:custGeom>
              <a:avLst/>
              <a:gdLst>
                <a:gd name="T0" fmla="*/ 92635 w 34"/>
                <a:gd name="T1" fmla="*/ 23949 h 70"/>
                <a:gd name="T2" fmla="*/ 80682 w 34"/>
                <a:gd name="T3" fmla="*/ 23949 h 70"/>
                <a:gd name="T4" fmla="*/ 71718 w 34"/>
                <a:gd name="T5" fmla="*/ 23949 h 70"/>
                <a:gd name="T6" fmla="*/ 65741 w 34"/>
                <a:gd name="T7" fmla="*/ 23949 h 70"/>
                <a:gd name="T8" fmla="*/ 56776 w 34"/>
                <a:gd name="T9" fmla="*/ 29936 h 70"/>
                <a:gd name="T10" fmla="*/ 47812 w 34"/>
                <a:gd name="T11" fmla="*/ 32929 h 70"/>
                <a:gd name="T12" fmla="*/ 41835 w 34"/>
                <a:gd name="T13" fmla="*/ 44904 h 70"/>
                <a:gd name="T14" fmla="*/ 41835 w 34"/>
                <a:gd name="T15" fmla="*/ 65859 h 70"/>
                <a:gd name="T16" fmla="*/ 41835 w 34"/>
                <a:gd name="T17" fmla="*/ 74839 h 70"/>
                <a:gd name="T18" fmla="*/ 50800 w 34"/>
                <a:gd name="T19" fmla="*/ 74839 h 70"/>
                <a:gd name="T20" fmla="*/ 59765 w 34"/>
                <a:gd name="T21" fmla="*/ 80826 h 70"/>
                <a:gd name="T22" fmla="*/ 65741 w 34"/>
                <a:gd name="T23" fmla="*/ 86814 h 70"/>
                <a:gd name="T24" fmla="*/ 74706 w 34"/>
                <a:gd name="T25" fmla="*/ 95794 h 70"/>
                <a:gd name="T26" fmla="*/ 74706 w 34"/>
                <a:gd name="T27" fmla="*/ 107769 h 70"/>
                <a:gd name="T28" fmla="*/ 86659 w 34"/>
                <a:gd name="T29" fmla="*/ 116749 h 70"/>
                <a:gd name="T30" fmla="*/ 86659 w 34"/>
                <a:gd name="T31" fmla="*/ 131717 h 70"/>
                <a:gd name="T32" fmla="*/ 80682 w 34"/>
                <a:gd name="T33" fmla="*/ 131717 h 70"/>
                <a:gd name="T34" fmla="*/ 77694 w 34"/>
                <a:gd name="T35" fmla="*/ 125730 h 70"/>
                <a:gd name="T36" fmla="*/ 68729 w 34"/>
                <a:gd name="T37" fmla="*/ 119743 h 70"/>
                <a:gd name="T38" fmla="*/ 68729 w 34"/>
                <a:gd name="T39" fmla="*/ 119743 h 70"/>
                <a:gd name="T40" fmla="*/ 59765 w 34"/>
                <a:gd name="T41" fmla="*/ 116749 h 70"/>
                <a:gd name="T42" fmla="*/ 50800 w 34"/>
                <a:gd name="T43" fmla="*/ 116749 h 70"/>
                <a:gd name="T44" fmla="*/ 41835 w 34"/>
                <a:gd name="T45" fmla="*/ 116749 h 70"/>
                <a:gd name="T46" fmla="*/ 29882 w 34"/>
                <a:gd name="T47" fmla="*/ 116749 h 70"/>
                <a:gd name="T48" fmla="*/ 23906 w 34"/>
                <a:gd name="T49" fmla="*/ 122736 h 70"/>
                <a:gd name="T50" fmla="*/ 23906 w 34"/>
                <a:gd name="T51" fmla="*/ 128724 h 70"/>
                <a:gd name="T52" fmla="*/ 23906 w 34"/>
                <a:gd name="T53" fmla="*/ 137704 h 70"/>
                <a:gd name="T54" fmla="*/ 23906 w 34"/>
                <a:gd name="T55" fmla="*/ 146685 h 70"/>
                <a:gd name="T56" fmla="*/ 23906 w 34"/>
                <a:gd name="T57" fmla="*/ 158659 h 70"/>
                <a:gd name="T58" fmla="*/ 23906 w 34"/>
                <a:gd name="T59" fmla="*/ 167640 h 70"/>
                <a:gd name="T60" fmla="*/ 23906 w 34"/>
                <a:gd name="T61" fmla="*/ 176621 h 70"/>
                <a:gd name="T62" fmla="*/ 23906 w 34"/>
                <a:gd name="T63" fmla="*/ 188595 h 70"/>
                <a:gd name="T64" fmla="*/ 26894 w 34"/>
                <a:gd name="T65" fmla="*/ 200569 h 70"/>
                <a:gd name="T66" fmla="*/ 26894 w 34"/>
                <a:gd name="T67" fmla="*/ 203563 h 70"/>
                <a:gd name="T68" fmla="*/ 17929 w 34"/>
                <a:gd name="T69" fmla="*/ 209550 h 70"/>
                <a:gd name="T70" fmla="*/ 17929 w 34"/>
                <a:gd name="T71" fmla="*/ 209550 h 70"/>
                <a:gd name="T72" fmla="*/ 8965 w 34"/>
                <a:gd name="T73" fmla="*/ 200569 h 70"/>
                <a:gd name="T74" fmla="*/ 5976 w 34"/>
                <a:gd name="T75" fmla="*/ 194582 h 70"/>
                <a:gd name="T76" fmla="*/ 2988 w 34"/>
                <a:gd name="T77" fmla="*/ 185601 h 70"/>
                <a:gd name="T78" fmla="*/ 2988 w 34"/>
                <a:gd name="T79" fmla="*/ 170634 h 70"/>
                <a:gd name="T80" fmla="*/ 0 w 34"/>
                <a:gd name="T81" fmla="*/ 161653 h 70"/>
                <a:gd name="T82" fmla="*/ 0 w 34"/>
                <a:gd name="T83" fmla="*/ 140698 h 70"/>
                <a:gd name="T84" fmla="*/ 0 w 34"/>
                <a:gd name="T85" fmla="*/ 125730 h 70"/>
                <a:gd name="T86" fmla="*/ 0 w 34"/>
                <a:gd name="T87" fmla="*/ 107769 h 70"/>
                <a:gd name="T88" fmla="*/ 0 w 34"/>
                <a:gd name="T89" fmla="*/ 89807 h 70"/>
                <a:gd name="T90" fmla="*/ 0 w 34"/>
                <a:gd name="T91" fmla="*/ 71846 h 70"/>
                <a:gd name="T92" fmla="*/ 5976 w 34"/>
                <a:gd name="T93" fmla="*/ 50891 h 70"/>
                <a:gd name="T94" fmla="*/ 20918 w 34"/>
                <a:gd name="T95" fmla="*/ 32929 h 70"/>
                <a:gd name="T96" fmla="*/ 29882 w 34"/>
                <a:gd name="T97" fmla="*/ 23949 h 70"/>
                <a:gd name="T98" fmla="*/ 35859 w 34"/>
                <a:gd name="T99" fmla="*/ 8981 h 70"/>
                <a:gd name="T100" fmla="*/ 47812 w 34"/>
                <a:gd name="T101" fmla="*/ 2994 h 70"/>
                <a:gd name="T102" fmla="*/ 56776 w 34"/>
                <a:gd name="T103" fmla="*/ 2994 h 70"/>
                <a:gd name="T104" fmla="*/ 65741 w 34"/>
                <a:gd name="T105" fmla="*/ 0 h 70"/>
                <a:gd name="T106" fmla="*/ 71718 w 34"/>
                <a:gd name="T107" fmla="*/ 0 h 70"/>
                <a:gd name="T108" fmla="*/ 80682 w 34"/>
                <a:gd name="T109" fmla="*/ 2994 h 70"/>
                <a:gd name="T110" fmla="*/ 92635 w 34"/>
                <a:gd name="T111" fmla="*/ 11974 h 70"/>
                <a:gd name="T112" fmla="*/ 101600 w 34"/>
                <a:gd name="T113" fmla="*/ 23949 h 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70"/>
                <a:gd name="T173" fmla="*/ 34 w 34"/>
                <a:gd name="T174" fmla="*/ 70 h 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70">
                  <a:moveTo>
                    <a:pt x="34" y="8"/>
                  </a:moveTo>
                  <a:lnTo>
                    <a:pt x="31" y="8"/>
                  </a:lnTo>
                  <a:lnTo>
                    <a:pt x="27" y="8"/>
                  </a:lnTo>
                  <a:lnTo>
                    <a:pt x="24" y="8"/>
                  </a:lnTo>
                  <a:lnTo>
                    <a:pt x="22" y="8"/>
                  </a:lnTo>
                  <a:lnTo>
                    <a:pt x="22" y="10"/>
                  </a:lnTo>
                  <a:lnTo>
                    <a:pt x="19" y="10"/>
                  </a:lnTo>
                  <a:lnTo>
                    <a:pt x="19" y="11"/>
                  </a:lnTo>
                  <a:lnTo>
                    <a:pt x="16" y="11"/>
                  </a:lnTo>
                  <a:lnTo>
                    <a:pt x="16" y="14"/>
                  </a:lnTo>
                  <a:lnTo>
                    <a:pt x="14" y="15"/>
                  </a:lnTo>
                  <a:lnTo>
                    <a:pt x="14" y="18"/>
                  </a:lnTo>
                  <a:lnTo>
                    <a:pt x="14" y="22"/>
                  </a:lnTo>
                  <a:lnTo>
                    <a:pt x="14" y="25"/>
                  </a:lnTo>
                  <a:lnTo>
                    <a:pt x="17" y="25"/>
                  </a:lnTo>
                  <a:lnTo>
                    <a:pt x="20" y="27"/>
                  </a:lnTo>
                  <a:lnTo>
                    <a:pt x="22" y="29"/>
                  </a:lnTo>
                  <a:lnTo>
                    <a:pt x="25" y="32"/>
                  </a:lnTo>
                  <a:lnTo>
                    <a:pt x="25" y="36"/>
                  </a:lnTo>
                  <a:lnTo>
                    <a:pt x="29" y="39"/>
                  </a:lnTo>
                  <a:lnTo>
                    <a:pt x="29" y="42"/>
                  </a:lnTo>
                  <a:lnTo>
                    <a:pt x="29" y="44"/>
                  </a:lnTo>
                  <a:lnTo>
                    <a:pt x="31" y="47"/>
                  </a:lnTo>
                  <a:lnTo>
                    <a:pt x="27" y="44"/>
                  </a:lnTo>
                  <a:lnTo>
                    <a:pt x="26" y="42"/>
                  </a:lnTo>
                  <a:lnTo>
                    <a:pt x="23" y="40"/>
                  </a:lnTo>
                  <a:lnTo>
                    <a:pt x="20" y="39"/>
                  </a:lnTo>
                  <a:lnTo>
                    <a:pt x="17" y="39"/>
                  </a:lnTo>
                  <a:lnTo>
                    <a:pt x="14" y="39"/>
                  </a:lnTo>
                  <a:lnTo>
                    <a:pt x="10" y="39"/>
                  </a:lnTo>
                  <a:lnTo>
                    <a:pt x="10" y="41"/>
                  </a:lnTo>
                  <a:lnTo>
                    <a:pt x="8" y="41"/>
                  </a:lnTo>
                  <a:lnTo>
                    <a:pt x="8" y="43"/>
                  </a:lnTo>
                  <a:lnTo>
                    <a:pt x="8" y="46"/>
                  </a:lnTo>
                  <a:lnTo>
                    <a:pt x="8" y="49"/>
                  </a:lnTo>
                  <a:lnTo>
                    <a:pt x="8" y="53"/>
                  </a:lnTo>
                  <a:lnTo>
                    <a:pt x="8" y="56"/>
                  </a:lnTo>
                  <a:lnTo>
                    <a:pt x="8" y="59"/>
                  </a:lnTo>
                  <a:lnTo>
                    <a:pt x="8" y="62"/>
                  </a:lnTo>
                  <a:lnTo>
                    <a:pt x="8" y="63"/>
                  </a:lnTo>
                  <a:lnTo>
                    <a:pt x="10" y="67"/>
                  </a:lnTo>
                  <a:lnTo>
                    <a:pt x="9" y="67"/>
                  </a:lnTo>
                  <a:lnTo>
                    <a:pt x="9" y="68"/>
                  </a:lnTo>
                  <a:lnTo>
                    <a:pt x="9" y="70"/>
                  </a:lnTo>
                  <a:lnTo>
                    <a:pt x="6" y="70"/>
                  </a:lnTo>
                  <a:lnTo>
                    <a:pt x="3" y="67"/>
                  </a:lnTo>
                  <a:lnTo>
                    <a:pt x="2" y="65"/>
                  </a:lnTo>
                  <a:lnTo>
                    <a:pt x="1" y="62"/>
                  </a:lnTo>
                  <a:lnTo>
                    <a:pt x="1" y="60"/>
                  </a:lnTo>
                  <a:lnTo>
                    <a:pt x="1" y="57"/>
                  </a:lnTo>
                  <a:lnTo>
                    <a:pt x="0" y="54"/>
                  </a:lnTo>
                  <a:lnTo>
                    <a:pt x="0" y="50"/>
                  </a:lnTo>
                  <a:lnTo>
                    <a:pt x="0" y="47"/>
                  </a:lnTo>
                  <a:lnTo>
                    <a:pt x="0" y="45"/>
                  </a:lnTo>
                  <a:lnTo>
                    <a:pt x="0" y="42"/>
                  </a:lnTo>
                  <a:lnTo>
                    <a:pt x="0" y="39"/>
                  </a:lnTo>
                  <a:lnTo>
                    <a:pt x="0" y="36"/>
                  </a:lnTo>
                  <a:lnTo>
                    <a:pt x="0" y="33"/>
                  </a:lnTo>
                  <a:lnTo>
                    <a:pt x="0" y="30"/>
                  </a:lnTo>
                  <a:lnTo>
                    <a:pt x="0" y="27"/>
                  </a:lnTo>
                  <a:lnTo>
                    <a:pt x="0" y="24"/>
                  </a:lnTo>
                  <a:lnTo>
                    <a:pt x="2" y="21"/>
                  </a:lnTo>
                  <a:lnTo>
                    <a:pt x="2" y="17"/>
                  </a:lnTo>
                  <a:lnTo>
                    <a:pt x="5" y="14"/>
                  </a:lnTo>
                  <a:lnTo>
                    <a:pt x="7" y="11"/>
                  </a:lnTo>
                  <a:lnTo>
                    <a:pt x="10" y="11"/>
                  </a:lnTo>
                  <a:lnTo>
                    <a:pt x="10" y="8"/>
                  </a:lnTo>
                  <a:lnTo>
                    <a:pt x="12" y="7"/>
                  </a:lnTo>
                  <a:lnTo>
                    <a:pt x="12" y="3"/>
                  </a:lnTo>
                  <a:lnTo>
                    <a:pt x="16" y="3"/>
                  </a:lnTo>
                  <a:lnTo>
                    <a:pt x="16" y="1"/>
                  </a:lnTo>
                  <a:lnTo>
                    <a:pt x="19" y="1"/>
                  </a:lnTo>
                  <a:lnTo>
                    <a:pt x="22" y="1"/>
                  </a:lnTo>
                  <a:lnTo>
                    <a:pt x="22" y="0"/>
                  </a:lnTo>
                  <a:lnTo>
                    <a:pt x="24" y="0"/>
                  </a:lnTo>
                  <a:lnTo>
                    <a:pt x="27" y="1"/>
                  </a:lnTo>
                  <a:lnTo>
                    <a:pt x="31" y="3"/>
                  </a:lnTo>
                  <a:lnTo>
                    <a:pt x="31" y="4"/>
                  </a:lnTo>
                  <a:lnTo>
                    <a:pt x="3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73" name="Freeform 249"/>
            <p:cNvSpPr>
              <a:spLocks/>
            </p:cNvSpPr>
            <p:nvPr/>
          </p:nvSpPr>
          <p:spPr bwMode="auto">
            <a:xfrm flipH="1">
              <a:off x="3430588" y="2786063"/>
              <a:ext cx="1120775" cy="788987"/>
            </a:xfrm>
            <a:custGeom>
              <a:avLst/>
              <a:gdLst>
                <a:gd name="T0" fmla="*/ 206223 w 375"/>
                <a:gd name="T1" fmla="*/ 227133 h 264"/>
                <a:gd name="T2" fmla="*/ 274963 w 375"/>
                <a:gd name="T3" fmla="*/ 134486 h 264"/>
                <a:gd name="T4" fmla="*/ 352671 w 375"/>
                <a:gd name="T5" fmla="*/ 104601 h 264"/>
                <a:gd name="T6" fmla="*/ 394513 w 375"/>
                <a:gd name="T7" fmla="*/ 95635 h 264"/>
                <a:gd name="T8" fmla="*/ 445321 w 375"/>
                <a:gd name="T9" fmla="*/ 80692 h 264"/>
                <a:gd name="T10" fmla="*/ 505096 w 375"/>
                <a:gd name="T11" fmla="*/ 47817 h 264"/>
                <a:gd name="T12" fmla="*/ 567859 w 375"/>
                <a:gd name="T13" fmla="*/ 41840 h 264"/>
                <a:gd name="T14" fmla="*/ 531995 w 375"/>
                <a:gd name="T15" fmla="*/ 32874 h 264"/>
                <a:gd name="T16" fmla="*/ 511073 w 375"/>
                <a:gd name="T17" fmla="*/ 35863 h 264"/>
                <a:gd name="T18" fmla="*/ 529006 w 375"/>
                <a:gd name="T19" fmla="*/ 2989 h 264"/>
                <a:gd name="T20" fmla="*/ 597747 w 375"/>
                <a:gd name="T21" fmla="*/ 0 h 264"/>
                <a:gd name="T22" fmla="*/ 678442 w 375"/>
                <a:gd name="T23" fmla="*/ 0 h 264"/>
                <a:gd name="T24" fmla="*/ 753161 w 375"/>
                <a:gd name="T25" fmla="*/ 32874 h 264"/>
                <a:gd name="T26" fmla="*/ 830868 w 375"/>
                <a:gd name="T27" fmla="*/ 65749 h 264"/>
                <a:gd name="T28" fmla="*/ 935474 w 375"/>
                <a:gd name="T29" fmla="*/ 119543 h 264"/>
                <a:gd name="T30" fmla="*/ 1016169 w 375"/>
                <a:gd name="T31" fmla="*/ 224144 h 264"/>
                <a:gd name="T32" fmla="*/ 1034102 w 375"/>
                <a:gd name="T33" fmla="*/ 277939 h 264"/>
                <a:gd name="T34" fmla="*/ 1043068 w 375"/>
                <a:gd name="T35" fmla="*/ 331733 h 264"/>
                <a:gd name="T36" fmla="*/ 1063989 w 375"/>
                <a:gd name="T37" fmla="*/ 400471 h 264"/>
                <a:gd name="T38" fmla="*/ 1102843 w 375"/>
                <a:gd name="T39" fmla="*/ 525991 h 264"/>
                <a:gd name="T40" fmla="*/ 1114798 w 375"/>
                <a:gd name="T41" fmla="*/ 624615 h 264"/>
                <a:gd name="T42" fmla="*/ 1063989 w 375"/>
                <a:gd name="T43" fmla="*/ 660478 h 264"/>
                <a:gd name="T44" fmla="*/ 1016169 w 375"/>
                <a:gd name="T45" fmla="*/ 777033 h 264"/>
                <a:gd name="T46" fmla="*/ 989271 w 375"/>
                <a:gd name="T47" fmla="*/ 780021 h 264"/>
                <a:gd name="T48" fmla="*/ 977316 w 375"/>
                <a:gd name="T49" fmla="*/ 785998 h 264"/>
                <a:gd name="T50" fmla="*/ 953406 w 375"/>
                <a:gd name="T51" fmla="*/ 702318 h 264"/>
                <a:gd name="T52" fmla="*/ 893631 w 375"/>
                <a:gd name="T53" fmla="*/ 576797 h 264"/>
                <a:gd name="T54" fmla="*/ 872710 w 375"/>
                <a:gd name="T55" fmla="*/ 505071 h 264"/>
                <a:gd name="T56" fmla="*/ 902597 w 375"/>
                <a:gd name="T57" fmla="*/ 424379 h 264"/>
                <a:gd name="T58" fmla="*/ 890643 w 375"/>
                <a:gd name="T59" fmla="*/ 349665 h 264"/>
                <a:gd name="T60" fmla="*/ 857766 w 375"/>
                <a:gd name="T61" fmla="*/ 295870 h 264"/>
                <a:gd name="T62" fmla="*/ 792014 w 375"/>
                <a:gd name="T63" fmla="*/ 251041 h 264"/>
                <a:gd name="T64" fmla="*/ 687409 w 375"/>
                <a:gd name="T65" fmla="*/ 221155 h 264"/>
                <a:gd name="T66" fmla="*/ 582803 w 375"/>
                <a:gd name="T67" fmla="*/ 215178 h 264"/>
                <a:gd name="T68" fmla="*/ 529006 w 375"/>
                <a:gd name="T69" fmla="*/ 224144 h 264"/>
                <a:gd name="T70" fmla="*/ 475209 w 375"/>
                <a:gd name="T71" fmla="*/ 274950 h 264"/>
                <a:gd name="T72" fmla="*/ 394513 w 375"/>
                <a:gd name="T73" fmla="*/ 367596 h 264"/>
                <a:gd name="T74" fmla="*/ 331749 w 375"/>
                <a:gd name="T75" fmla="*/ 448288 h 264"/>
                <a:gd name="T76" fmla="*/ 316806 w 375"/>
                <a:gd name="T77" fmla="*/ 487140 h 264"/>
                <a:gd name="T78" fmla="*/ 239099 w 375"/>
                <a:gd name="T79" fmla="*/ 490128 h 264"/>
                <a:gd name="T80" fmla="*/ 140470 w 375"/>
                <a:gd name="T81" fmla="*/ 448288 h 264"/>
                <a:gd name="T82" fmla="*/ 104606 w 375"/>
                <a:gd name="T83" fmla="*/ 424379 h 264"/>
                <a:gd name="T84" fmla="*/ 113572 w 375"/>
                <a:gd name="T85" fmla="*/ 457254 h 264"/>
                <a:gd name="T86" fmla="*/ 101617 w 375"/>
                <a:gd name="T87" fmla="*/ 490128 h 264"/>
                <a:gd name="T88" fmla="*/ 77707 w 375"/>
                <a:gd name="T89" fmla="*/ 594729 h 264"/>
                <a:gd name="T90" fmla="*/ 71730 w 375"/>
                <a:gd name="T91" fmla="*/ 681398 h 264"/>
                <a:gd name="T92" fmla="*/ 26899 w 375"/>
                <a:gd name="T93" fmla="*/ 627603 h 264"/>
                <a:gd name="T94" fmla="*/ 11955 w 375"/>
                <a:gd name="T95" fmla="*/ 555877 h 264"/>
                <a:gd name="T96" fmla="*/ 5977 w 375"/>
                <a:gd name="T97" fmla="*/ 463231 h 264"/>
                <a:gd name="T98" fmla="*/ 0 w 375"/>
                <a:gd name="T99" fmla="*/ 367596 h 264"/>
                <a:gd name="T100" fmla="*/ 11955 w 375"/>
                <a:gd name="T101" fmla="*/ 352653 h 264"/>
                <a:gd name="T102" fmla="*/ 23910 w 375"/>
                <a:gd name="T103" fmla="*/ 367596 h 264"/>
                <a:gd name="T104" fmla="*/ 44831 w 375"/>
                <a:gd name="T105" fmla="*/ 352653 h 264"/>
                <a:gd name="T106" fmla="*/ 56786 w 375"/>
                <a:gd name="T107" fmla="*/ 260007 h 264"/>
                <a:gd name="T108" fmla="*/ 101617 w 375"/>
                <a:gd name="T109" fmla="*/ 185292 h 264"/>
                <a:gd name="T110" fmla="*/ 131504 w 375"/>
                <a:gd name="T111" fmla="*/ 173338 h 264"/>
                <a:gd name="T112" fmla="*/ 191279 w 375"/>
                <a:gd name="T113" fmla="*/ 167361 h 264"/>
                <a:gd name="T114" fmla="*/ 179324 w 375"/>
                <a:gd name="T115" fmla="*/ 215178 h 264"/>
                <a:gd name="T116" fmla="*/ 173347 w 375"/>
                <a:gd name="T117" fmla="*/ 301847 h 2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5"/>
                <a:gd name="T178" fmla="*/ 0 h 264"/>
                <a:gd name="T179" fmla="*/ 375 w 375"/>
                <a:gd name="T180" fmla="*/ 264 h 2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5" h="264">
                  <a:moveTo>
                    <a:pt x="58" y="108"/>
                  </a:moveTo>
                  <a:lnTo>
                    <a:pt x="58" y="102"/>
                  </a:lnTo>
                  <a:lnTo>
                    <a:pt x="61" y="95"/>
                  </a:lnTo>
                  <a:lnTo>
                    <a:pt x="62" y="89"/>
                  </a:lnTo>
                  <a:lnTo>
                    <a:pt x="65" y="86"/>
                  </a:lnTo>
                  <a:lnTo>
                    <a:pt x="66" y="79"/>
                  </a:lnTo>
                  <a:lnTo>
                    <a:pt x="69" y="76"/>
                  </a:lnTo>
                  <a:lnTo>
                    <a:pt x="73" y="69"/>
                  </a:lnTo>
                  <a:lnTo>
                    <a:pt x="76" y="66"/>
                  </a:lnTo>
                  <a:lnTo>
                    <a:pt x="78" y="60"/>
                  </a:lnTo>
                  <a:lnTo>
                    <a:pt x="81" y="57"/>
                  </a:lnTo>
                  <a:lnTo>
                    <a:pt x="84" y="51"/>
                  </a:lnTo>
                  <a:lnTo>
                    <a:pt x="89" y="48"/>
                  </a:lnTo>
                  <a:lnTo>
                    <a:pt x="92" y="45"/>
                  </a:lnTo>
                  <a:lnTo>
                    <a:pt x="97" y="42"/>
                  </a:lnTo>
                  <a:lnTo>
                    <a:pt x="103" y="38"/>
                  </a:lnTo>
                  <a:lnTo>
                    <a:pt x="109" y="36"/>
                  </a:lnTo>
                  <a:lnTo>
                    <a:pt x="109" y="35"/>
                  </a:lnTo>
                  <a:lnTo>
                    <a:pt x="112" y="35"/>
                  </a:lnTo>
                  <a:lnTo>
                    <a:pt x="114" y="35"/>
                  </a:lnTo>
                  <a:lnTo>
                    <a:pt x="118" y="35"/>
                  </a:lnTo>
                  <a:lnTo>
                    <a:pt x="121" y="35"/>
                  </a:lnTo>
                  <a:lnTo>
                    <a:pt x="124" y="35"/>
                  </a:lnTo>
                  <a:lnTo>
                    <a:pt x="127" y="35"/>
                  </a:lnTo>
                  <a:lnTo>
                    <a:pt x="127" y="32"/>
                  </a:lnTo>
                  <a:lnTo>
                    <a:pt x="130" y="32"/>
                  </a:lnTo>
                  <a:lnTo>
                    <a:pt x="132" y="32"/>
                  </a:lnTo>
                  <a:lnTo>
                    <a:pt x="136" y="32"/>
                  </a:lnTo>
                  <a:lnTo>
                    <a:pt x="136" y="30"/>
                  </a:lnTo>
                  <a:lnTo>
                    <a:pt x="139" y="30"/>
                  </a:lnTo>
                  <a:lnTo>
                    <a:pt x="142" y="30"/>
                  </a:lnTo>
                  <a:lnTo>
                    <a:pt x="145" y="30"/>
                  </a:lnTo>
                  <a:lnTo>
                    <a:pt x="145" y="27"/>
                  </a:lnTo>
                  <a:lnTo>
                    <a:pt x="149" y="27"/>
                  </a:lnTo>
                  <a:lnTo>
                    <a:pt x="152" y="23"/>
                  </a:lnTo>
                  <a:lnTo>
                    <a:pt x="155" y="23"/>
                  </a:lnTo>
                  <a:lnTo>
                    <a:pt x="157" y="20"/>
                  </a:lnTo>
                  <a:lnTo>
                    <a:pt x="160" y="20"/>
                  </a:lnTo>
                  <a:lnTo>
                    <a:pt x="164" y="19"/>
                  </a:lnTo>
                  <a:lnTo>
                    <a:pt x="167" y="19"/>
                  </a:lnTo>
                  <a:lnTo>
                    <a:pt x="169" y="16"/>
                  </a:lnTo>
                  <a:lnTo>
                    <a:pt x="172" y="16"/>
                  </a:lnTo>
                  <a:lnTo>
                    <a:pt x="175" y="15"/>
                  </a:lnTo>
                  <a:lnTo>
                    <a:pt x="178" y="15"/>
                  </a:lnTo>
                  <a:lnTo>
                    <a:pt x="181" y="14"/>
                  </a:lnTo>
                  <a:lnTo>
                    <a:pt x="184" y="14"/>
                  </a:lnTo>
                  <a:lnTo>
                    <a:pt x="187" y="14"/>
                  </a:lnTo>
                  <a:lnTo>
                    <a:pt x="190" y="14"/>
                  </a:lnTo>
                  <a:lnTo>
                    <a:pt x="187" y="11"/>
                  </a:lnTo>
                  <a:lnTo>
                    <a:pt x="185" y="11"/>
                  </a:lnTo>
                  <a:lnTo>
                    <a:pt x="182" y="11"/>
                  </a:lnTo>
                  <a:lnTo>
                    <a:pt x="178" y="11"/>
                  </a:lnTo>
                  <a:lnTo>
                    <a:pt x="175" y="11"/>
                  </a:lnTo>
                  <a:lnTo>
                    <a:pt x="172" y="11"/>
                  </a:lnTo>
                  <a:lnTo>
                    <a:pt x="172" y="12"/>
                  </a:lnTo>
                  <a:lnTo>
                    <a:pt x="171" y="12"/>
                  </a:lnTo>
                  <a:lnTo>
                    <a:pt x="171" y="14"/>
                  </a:lnTo>
                  <a:lnTo>
                    <a:pt x="171" y="11"/>
                  </a:lnTo>
                  <a:lnTo>
                    <a:pt x="173" y="7"/>
                  </a:lnTo>
                  <a:lnTo>
                    <a:pt x="173" y="4"/>
                  </a:lnTo>
                  <a:lnTo>
                    <a:pt x="176" y="4"/>
                  </a:lnTo>
                  <a:lnTo>
                    <a:pt x="177" y="1"/>
                  </a:lnTo>
                  <a:lnTo>
                    <a:pt x="181" y="1"/>
                  </a:lnTo>
                  <a:lnTo>
                    <a:pt x="184" y="1"/>
                  </a:lnTo>
                  <a:lnTo>
                    <a:pt x="187" y="1"/>
                  </a:lnTo>
                  <a:lnTo>
                    <a:pt x="189" y="0"/>
                  </a:lnTo>
                  <a:lnTo>
                    <a:pt x="192" y="0"/>
                  </a:lnTo>
                  <a:lnTo>
                    <a:pt x="196" y="0"/>
                  </a:lnTo>
                  <a:lnTo>
                    <a:pt x="200" y="0"/>
                  </a:lnTo>
                  <a:lnTo>
                    <a:pt x="203" y="0"/>
                  </a:lnTo>
                  <a:lnTo>
                    <a:pt x="207" y="0"/>
                  </a:lnTo>
                  <a:lnTo>
                    <a:pt x="211" y="0"/>
                  </a:lnTo>
                  <a:lnTo>
                    <a:pt x="217" y="0"/>
                  </a:lnTo>
                  <a:lnTo>
                    <a:pt x="220" y="0"/>
                  </a:lnTo>
                  <a:lnTo>
                    <a:pt x="223" y="0"/>
                  </a:lnTo>
                  <a:lnTo>
                    <a:pt x="227" y="0"/>
                  </a:lnTo>
                  <a:lnTo>
                    <a:pt x="230" y="1"/>
                  </a:lnTo>
                  <a:lnTo>
                    <a:pt x="233" y="1"/>
                  </a:lnTo>
                  <a:lnTo>
                    <a:pt x="236" y="4"/>
                  </a:lnTo>
                  <a:lnTo>
                    <a:pt x="239" y="4"/>
                  </a:lnTo>
                  <a:lnTo>
                    <a:pt x="246" y="7"/>
                  </a:lnTo>
                  <a:lnTo>
                    <a:pt x="249" y="7"/>
                  </a:lnTo>
                  <a:lnTo>
                    <a:pt x="252" y="11"/>
                  </a:lnTo>
                  <a:lnTo>
                    <a:pt x="256" y="11"/>
                  </a:lnTo>
                  <a:lnTo>
                    <a:pt x="260" y="14"/>
                  </a:lnTo>
                  <a:lnTo>
                    <a:pt x="263" y="14"/>
                  </a:lnTo>
                  <a:lnTo>
                    <a:pt x="266" y="17"/>
                  </a:lnTo>
                  <a:lnTo>
                    <a:pt x="269" y="20"/>
                  </a:lnTo>
                  <a:lnTo>
                    <a:pt x="275" y="23"/>
                  </a:lnTo>
                  <a:lnTo>
                    <a:pt x="278" y="22"/>
                  </a:lnTo>
                  <a:lnTo>
                    <a:pt x="284" y="22"/>
                  </a:lnTo>
                  <a:lnTo>
                    <a:pt x="288" y="22"/>
                  </a:lnTo>
                  <a:lnTo>
                    <a:pt x="294" y="26"/>
                  </a:lnTo>
                  <a:lnTo>
                    <a:pt x="297" y="28"/>
                  </a:lnTo>
                  <a:lnTo>
                    <a:pt x="304" y="31"/>
                  </a:lnTo>
                  <a:lnTo>
                    <a:pt x="307" y="34"/>
                  </a:lnTo>
                  <a:lnTo>
                    <a:pt x="313" y="40"/>
                  </a:lnTo>
                  <a:lnTo>
                    <a:pt x="316" y="43"/>
                  </a:lnTo>
                  <a:lnTo>
                    <a:pt x="321" y="48"/>
                  </a:lnTo>
                  <a:lnTo>
                    <a:pt x="324" y="52"/>
                  </a:lnTo>
                  <a:lnTo>
                    <a:pt x="330" y="59"/>
                  </a:lnTo>
                  <a:lnTo>
                    <a:pt x="334" y="62"/>
                  </a:lnTo>
                  <a:lnTo>
                    <a:pt x="337" y="68"/>
                  </a:lnTo>
                  <a:lnTo>
                    <a:pt x="340" y="75"/>
                  </a:lnTo>
                  <a:lnTo>
                    <a:pt x="343" y="81"/>
                  </a:lnTo>
                  <a:lnTo>
                    <a:pt x="344" y="84"/>
                  </a:lnTo>
                  <a:lnTo>
                    <a:pt x="344" y="87"/>
                  </a:lnTo>
                  <a:lnTo>
                    <a:pt x="346" y="90"/>
                  </a:lnTo>
                  <a:lnTo>
                    <a:pt x="346" y="93"/>
                  </a:lnTo>
                  <a:lnTo>
                    <a:pt x="346" y="96"/>
                  </a:lnTo>
                  <a:lnTo>
                    <a:pt x="349" y="99"/>
                  </a:lnTo>
                  <a:lnTo>
                    <a:pt x="349" y="103"/>
                  </a:lnTo>
                  <a:lnTo>
                    <a:pt x="349" y="106"/>
                  </a:lnTo>
                  <a:lnTo>
                    <a:pt x="349" y="109"/>
                  </a:lnTo>
                  <a:lnTo>
                    <a:pt x="349" y="111"/>
                  </a:lnTo>
                  <a:lnTo>
                    <a:pt x="349" y="114"/>
                  </a:lnTo>
                  <a:lnTo>
                    <a:pt x="349" y="118"/>
                  </a:lnTo>
                  <a:lnTo>
                    <a:pt x="350" y="121"/>
                  </a:lnTo>
                  <a:lnTo>
                    <a:pt x="350" y="122"/>
                  </a:lnTo>
                  <a:lnTo>
                    <a:pt x="353" y="125"/>
                  </a:lnTo>
                  <a:lnTo>
                    <a:pt x="353" y="128"/>
                  </a:lnTo>
                  <a:lnTo>
                    <a:pt x="356" y="134"/>
                  </a:lnTo>
                  <a:lnTo>
                    <a:pt x="356" y="138"/>
                  </a:lnTo>
                  <a:lnTo>
                    <a:pt x="359" y="144"/>
                  </a:lnTo>
                  <a:lnTo>
                    <a:pt x="362" y="151"/>
                  </a:lnTo>
                  <a:lnTo>
                    <a:pt x="366" y="157"/>
                  </a:lnTo>
                  <a:lnTo>
                    <a:pt x="366" y="164"/>
                  </a:lnTo>
                  <a:lnTo>
                    <a:pt x="369" y="170"/>
                  </a:lnTo>
                  <a:lnTo>
                    <a:pt x="369" y="176"/>
                  </a:lnTo>
                  <a:lnTo>
                    <a:pt x="372" y="183"/>
                  </a:lnTo>
                  <a:lnTo>
                    <a:pt x="372" y="189"/>
                  </a:lnTo>
                  <a:lnTo>
                    <a:pt x="373" y="196"/>
                  </a:lnTo>
                  <a:lnTo>
                    <a:pt x="373" y="202"/>
                  </a:lnTo>
                  <a:lnTo>
                    <a:pt x="375" y="209"/>
                  </a:lnTo>
                  <a:lnTo>
                    <a:pt x="373" y="209"/>
                  </a:lnTo>
                  <a:lnTo>
                    <a:pt x="370" y="209"/>
                  </a:lnTo>
                  <a:lnTo>
                    <a:pt x="370" y="212"/>
                  </a:lnTo>
                  <a:lnTo>
                    <a:pt x="367" y="212"/>
                  </a:lnTo>
                  <a:lnTo>
                    <a:pt x="364" y="215"/>
                  </a:lnTo>
                  <a:lnTo>
                    <a:pt x="360" y="216"/>
                  </a:lnTo>
                  <a:lnTo>
                    <a:pt x="359" y="219"/>
                  </a:lnTo>
                  <a:lnTo>
                    <a:pt x="356" y="221"/>
                  </a:lnTo>
                  <a:lnTo>
                    <a:pt x="353" y="225"/>
                  </a:lnTo>
                  <a:lnTo>
                    <a:pt x="350" y="228"/>
                  </a:lnTo>
                  <a:lnTo>
                    <a:pt x="348" y="233"/>
                  </a:lnTo>
                  <a:lnTo>
                    <a:pt x="344" y="237"/>
                  </a:lnTo>
                  <a:lnTo>
                    <a:pt x="342" y="244"/>
                  </a:lnTo>
                  <a:lnTo>
                    <a:pt x="340" y="250"/>
                  </a:lnTo>
                  <a:lnTo>
                    <a:pt x="340" y="260"/>
                  </a:lnTo>
                  <a:lnTo>
                    <a:pt x="337" y="260"/>
                  </a:lnTo>
                  <a:lnTo>
                    <a:pt x="335" y="260"/>
                  </a:lnTo>
                  <a:lnTo>
                    <a:pt x="335" y="261"/>
                  </a:lnTo>
                  <a:lnTo>
                    <a:pt x="331" y="261"/>
                  </a:lnTo>
                  <a:lnTo>
                    <a:pt x="331" y="263"/>
                  </a:lnTo>
                  <a:lnTo>
                    <a:pt x="328" y="263"/>
                  </a:lnTo>
                  <a:lnTo>
                    <a:pt x="327" y="263"/>
                  </a:lnTo>
                  <a:lnTo>
                    <a:pt x="327" y="264"/>
                  </a:lnTo>
                  <a:lnTo>
                    <a:pt x="325" y="258"/>
                  </a:lnTo>
                  <a:lnTo>
                    <a:pt x="325" y="252"/>
                  </a:lnTo>
                  <a:lnTo>
                    <a:pt x="322" y="246"/>
                  </a:lnTo>
                  <a:lnTo>
                    <a:pt x="322" y="242"/>
                  </a:lnTo>
                  <a:lnTo>
                    <a:pt x="319" y="235"/>
                  </a:lnTo>
                  <a:lnTo>
                    <a:pt x="316" y="229"/>
                  </a:lnTo>
                  <a:lnTo>
                    <a:pt x="313" y="222"/>
                  </a:lnTo>
                  <a:lnTo>
                    <a:pt x="312" y="216"/>
                  </a:lnTo>
                  <a:lnTo>
                    <a:pt x="309" y="210"/>
                  </a:lnTo>
                  <a:lnTo>
                    <a:pt x="306" y="203"/>
                  </a:lnTo>
                  <a:lnTo>
                    <a:pt x="303" y="197"/>
                  </a:lnTo>
                  <a:lnTo>
                    <a:pt x="299" y="193"/>
                  </a:lnTo>
                  <a:lnTo>
                    <a:pt x="296" y="187"/>
                  </a:lnTo>
                  <a:lnTo>
                    <a:pt x="294" y="184"/>
                  </a:lnTo>
                  <a:lnTo>
                    <a:pt x="291" y="181"/>
                  </a:lnTo>
                  <a:lnTo>
                    <a:pt x="291" y="180"/>
                  </a:lnTo>
                  <a:lnTo>
                    <a:pt x="291" y="175"/>
                  </a:lnTo>
                  <a:lnTo>
                    <a:pt x="292" y="172"/>
                  </a:lnTo>
                  <a:lnTo>
                    <a:pt x="292" y="169"/>
                  </a:lnTo>
                  <a:lnTo>
                    <a:pt x="295" y="166"/>
                  </a:lnTo>
                  <a:lnTo>
                    <a:pt x="295" y="161"/>
                  </a:lnTo>
                  <a:lnTo>
                    <a:pt x="298" y="158"/>
                  </a:lnTo>
                  <a:lnTo>
                    <a:pt x="298" y="155"/>
                  </a:lnTo>
                  <a:lnTo>
                    <a:pt x="302" y="152"/>
                  </a:lnTo>
                  <a:lnTo>
                    <a:pt x="302" y="145"/>
                  </a:lnTo>
                  <a:lnTo>
                    <a:pt x="302" y="142"/>
                  </a:lnTo>
                  <a:lnTo>
                    <a:pt x="302" y="139"/>
                  </a:lnTo>
                  <a:lnTo>
                    <a:pt x="304" y="136"/>
                  </a:lnTo>
                  <a:lnTo>
                    <a:pt x="303" y="130"/>
                  </a:lnTo>
                  <a:lnTo>
                    <a:pt x="303" y="127"/>
                  </a:lnTo>
                  <a:lnTo>
                    <a:pt x="302" y="124"/>
                  </a:lnTo>
                  <a:lnTo>
                    <a:pt x="302" y="121"/>
                  </a:lnTo>
                  <a:lnTo>
                    <a:pt x="298" y="117"/>
                  </a:lnTo>
                  <a:lnTo>
                    <a:pt x="297" y="113"/>
                  </a:lnTo>
                  <a:lnTo>
                    <a:pt x="294" y="110"/>
                  </a:lnTo>
                  <a:lnTo>
                    <a:pt x="294" y="108"/>
                  </a:lnTo>
                  <a:lnTo>
                    <a:pt x="291" y="105"/>
                  </a:lnTo>
                  <a:lnTo>
                    <a:pt x="290" y="103"/>
                  </a:lnTo>
                  <a:lnTo>
                    <a:pt x="287" y="99"/>
                  </a:lnTo>
                  <a:lnTo>
                    <a:pt x="283" y="96"/>
                  </a:lnTo>
                  <a:lnTo>
                    <a:pt x="280" y="94"/>
                  </a:lnTo>
                  <a:lnTo>
                    <a:pt x="277" y="91"/>
                  </a:lnTo>
                  <a:lnTo>
                    <a:pt x="275" y="91"/>
                  </a:lnTo>
                  <a:lnTo>
                    <a:pt x="272" y="88"/>
                  </a:lnTo>
                  <a:lnTo>
                    <a:pt x="268" y="88"/>
                  </a:lnTo>
                  <a:lnTo>
                    <a:pt x="265" y="84"/>
                  </a:lnTo>
                  <a:lnTo>
                    <a:pt x="262" y="84"/>
                  </a:lnTo>
                  <a:lnTo>
                    <a:pt x="256" y="81"/>
                  </a:lnTo>
                  <a:lnTo>
                    <a:pt x="252" y="80"/>
                  </a:lnTo>
                  <a:lnTo>
                    <a:pt x="246" y="77"/>
                  </a:lnTo>
                  <a:lnTo>
                    <a:pt x="243" y="77"/>
                  </a:lnTo>
                  <a:lnTo>
                    <a:pt x="236" y="74"/>
                  </a:lnTo>
                  <a:lnTo>
                    <a:pt x="230" y="74"/>
                  </a:lnTo>
                  <a:lnTo>
                    <a:pt x="223" y="74"/>
                  </a:lnTo>
                  <a:lnTo>
                    <a:pt x="220" y="74"/>
                  </a:lnTo>
                  <a:lnTo>
                    <a:pt x="214" y="72"/>
                  </a:lnTo>
                  <a:lnTo>
                    <a:pt x="208" y="72"/>
                  </a:lnTo>
                  <a:lnTo>
                    <a:pt x="202" y="72"/>
                  </a:lnTo>
                  <a:lnTo>
                    <a:pt x="199" y="72"/>
                  </a:lnTo>
                  <a:lnTo>
                    <a:pt x="195" y="72"/>
                  </a:lnTo>
                  <a:lnTo>
                    <a:pt x="191" y="72"/>
                  </a:lnTo>
                  <a:lnTo>
                    <a:pt x="188" y="72"/>
                  </a:lnTo>
                  <a:lnTo>
                    <a:pt x="187" y="72"/>
                  </a:lnTo>
                  <a:lnTo>
                    <a:pt x="184" y="72"/>
                  </a:lnTo>
                  <a:lnTo>
                    <a:pt x="181" y="72"/>
                  </a:lnTo>
                  <a:lnTo>
                    <a:pt x="177" y="72"/>
                  </a:lnTo>
                  <a:lnTo>
                    <a:pt x="177" y="75"/>
                  </a:lnTo>
                  <a:lnTo>
                    <a:pt x="174" y="75"/>
                  </a:lnTo>
                  <a:lnTo>
                    <a:pt x="172" y="78"/>
                  </a:lnTo>
                  <a:lnTo>
                    <a:pt x="169" y="80"/>
                  </a:lnTo>
                  <a:lnTo>
                    <a:pt x="169" y="83"/>
                  </a:lnTo>
                  <a:lnTo>
                    <a:pt x="166" y="86"/>
                  </a:lnTo>
                  <a:lnTo>
                    <a:pt x="162" y="89"/>
                  </a:lnTo>
                  <a:lnTo>
                    <a:pt x="159" y="92"/>
                  </a:lnTo>
                  <a:lnTo>
                    <a:pt x="156" y="95"/>
                  </a:lnTo>
                  <a:lnTo>
                    <a:pt x="152" y="98"/>
                  </a:lnTo>
                  <a:lnTo>
                    <a:pt x="149" y="104"/>
                  </a:lnTo>
                  <a:lnTo>
                    <a:pt x="145" y="108"/>
                  </a:lnTo>
                  <a:lnTo>
                    <a:pt x="142" y="114"/>
                  </a:lnTo>
                  <a:lnTo>
                    <a:pt x="136" y="118"/>
                  </a:lnTo>
                  <a:lnTo>
                    <a:pt x="132" y="123"/>
                  </a:lnTo>
                  <a:lnTo>
                    <a:pt x="128" y="126"/>
                  </a:lnTo>
                  <a:lnTo>
                    <a:pt x="125" y="133"/>
                  </a:lnTo>
                  <a:lnTo>
                    <a:pt x="122" y="136"/>
                  </a:lnTo>
                  <a:lnTo>
                    <a:pt x="119" y="140"/>
                  </a:lnTo>
                  <a:lnTo>
                    <a:pt x="115" y="143"/>
                  </a:lnTo>
                  <a:lnTo>
                    <a:pt x="114" y="149"/>
                  </a:lnTo>
                  <a:lnTo>
                    <a:pt x="111" y="150"/>
                  </a:lnTo>
                  <a:lnTo>
                    <a:pt x="110" y="153"/>
                  </a:lnTo>
                  <a:lnTo>
                    <a:pt x="107" y="155"/>
                  </a:lnTo>
                  <a:lnTo>
                    <a:pt x="107" y="158"/>
                  </a:lnTo>
                  <a:lnTo>
                    <a:pt x="106" y="158"/>
                  </a:lnTo>
                  <a:lnTo>
                    <a:pt x="106" y="160"/>
                  </a:lnTo>
                  <a:lnTo>
                    <a:pt x="106" y="163"/>
                  </a:lnTo>
                  <a:lnTo>
                    <a:pt x="103" y="163"/>
                  </a:lnTo>
                  <a:lnTo>
                    <a:pt x="99" y="163"/>
                  </a:lnTo>
                  <a:lnTo>
                    <a:pt x="96" y="163"/>
                  </a:lnTo>
                  <a:lnTo>
                    <a:pt x="93" y="164"/>
                  </a:lnTo>
                  <a:lnTo>
                    <a:pt x="88" y="164"/>
                  </a:lnTo>
                  <a:lnTo>
                    <a:pt x="84" y="164"/>
                  </a:lnTo>
                  <a:lnTo>
                    <a:pt x="80" y="164"/>
                  </a:lnTo>
                  <a:lnTo>
                    <a:pt x="77" y="166"/>
                  </a:lnTo>
                  <a:lnTo>
                    <a:pt x="70" y="163"/>
                  </a:lnTo>
                  <a:lnTo>
                    <a:pt x="66" y="163"/>
                  </a:lnTo>
                  <a:lnTo>
                    <a:pt x="60" y="159"/>
                  </a:lnTo>
                  <a:lnTo>
                    <a:pt x="57" y="158"/>
                  </a:lnTo>
                  <a:lnTo>
                    <a:pt x="50" y="153"/>
                  </a:lnTo>
                  <a:lnTo>
                    <a:pt x="47" y="150"/>
                  </a:lnTo>
                  <a:lnTo>
                    <a:pt x="40" y="143"/>
                  </a:lnTo>
                  <a:lnTo>
                    <a:pt x="37" y="137"/>
                  </a:lnTo>
                  <a:lnTo>
                    <a:pt x="35" y="137"/>
                  </a:lnTo>
                  <a:lnTo>
                    <a:pt x="35" y="139"/>
                  </a:lnTo>
                  <a:lnTo>
                    <a:pt x="35" y="142"/>
                  </a:lnTo>
                  <a:lnTo>
                    <a:pt x="35" y="145"/>
                  </a:lnTo>
                  <a:lnTo>
                    <a:pt x="37" y="149"/>
                  </a:lnTo>
                  <a:lnTo>
                    <a:pt x="37" y="150"/>
                  </a:lnTo>
                  <a:lnTo>
                    <a:pt x="38" y="153"/>
                  </a:lnTo>
                  <a:lnTo>
                    <a:pt x="38" y="154"/>
                  </a:lnTo>
                  <a:lnTo>
                    <a:pt x="40" y="156"/>
                  </a:lnTo>
                  <a:lnTo>
                    <a:pt x="37" y="157"/>
                  </a:lnTo>
                  <a:lnTo>
                    <a:pt x="37" y="160"/>
                  </a:lnTo>
                  <a:lnTo>
                    <a:pt x="34" y="164"/>
                  </a:lnTo>
                  <a:lnTo>
                    <a:pt x="34" y="168"/>
                  </a:lnTo>
                  <a:lnTo>
                    <a:pt x="31" y="171"/>
                  </a:lnTo>
                  <a:lnTo>
                    <a:pt x="31" y="178"/>
                  </a:lnTo>
                  <a:lnTo>
                    <a:pt x="29" y="183"/>
                  </a:lnTo>
                  <a:lnTo>
                    <a:pt x="29" y="189"/>
                  </a:lnTo>
                  <a:lnTo>
                    <a:pt x="26" y="193"/>
                  </a:lnTo>
                  <a:lnTo>
                    <a:pt x="26" y="199"/>
                  </a:lnTo>
                  <a:lnTo>
                    <a:pt x="24" y="205"/>
                  </a:lnTo>
                  <a:lnTo>
                    <a:pt x="24" y="212"/>
                  </a:lnTo>
                  <a:lnTo>
                    <a:pt x="24" y="215"/>
                  </a:lnTo>
                  <a:lnTo>
                    <a:pt x="24" y="221"/>
                  </a:lnTo>
                  <a:lnTo>
                    <a:pt x="24" y="225"/>
                  </a:lnTo>
                  <a:lnTo>
                    <a:pt x="28" y="231"/>
                  </a:lnTo>
                  <a:lnTo>
                    <a:pt x="24" y="228"/>
                  </a:lnTo>
                  <a:lnTo>
                    <a:pt x="21" y="225"/>
                  </a:lnTo>
                  <a:lnTo>
                    <a:pt x="18" y="221"/>
                  </a:lnTo>
                  <a:lnTo>
                    <a:pt x="18" y="220"/>
                  </a:lnTo>
                  <a:lnTo>
                    <a:pt x="15" y="217"/>
                  </a:lnTo>
                  <a:lnTo>
                    <a:pt x="13" y="214"/>
                  </a:lnTo>
                  <a:lnTo>
                    <a:pt x="9" y="211"/>
                  </a:lnTo>
                  <a:lnTo>
                    <a:pt x="9" y="210"/>
                  </a:lnTo>
                  <a:lnTo>
                    <a:pt x="6" y="205"/>
                  </a:lnTo>
                  <a:lnTo>
                    <a:pt x="6" y="202"/>
                  </a:lnTo>
                  <a:lnTo>
                    <a:pt x="4" y="199"/>
                  </a:lnTo>
                  <a:lnTo>
                    <a:pt x="4" y="196"/>
                  </a:lnTo>
                  <a:lnTo>
                    <a:pt x="4" y="193"/>
                  </a:lnTo>
                  <a:lnTo>
                    <a:pt x="4" y="189"/>
                  </a:lnTo>
                  <a:lnTo>
                    <a:pt x="4" y="186"/>
                  </a:lnTo>
                  <a:lnTo>
                    <a:pt x="5" y="183"/>
                  </a:lnTo>
                  <a:lnTo>
                    <a:pt x="3" y="176"/>
                  </a:lnTo>
                  <a:lnTo>
                    <a:pt x="3" y="173"/>
                  </a:lnTo>
                  <a:lnTo>
                    <a:pt x="3" y="168"/>
                  </a:lnTo>
                  <a:lnTo>
                    <a:pt x="3" y="165"/>
                  </a:lnTo>
                  <a:lnTo>
                    <a:pt x="2" y="158"/>
                  </a:lnTo>
                  <a:lnTo>
                    <a:pt x="2" y="155"/>
                  </a:lnTo>
                  <a:lnTo>
                    <a:pt x="2" y="152"/>
                  </a:lnTo>
                  <a:lnTo>
                    <a:pt x="2" y="149"/>
                  </a:lnTo>
                  <a:lnTo>
                    <a:pt x="0" y="142"/>
                  </a:lnTo>
                  <a:lnTo>
                    <a:pt x="0" y="139"/>
                  </a:lnTo>
                  <a:lnTo>
                    <a:pt x="0" y="133"/>
                  </a:lnTo>
                  <a:lnTo>
                    <a:pt x="0" y="129"/>
                  </a:lnTo>
                  <a:lnTo>
                    <a:pt x="0" y="123"/>
                  </a:lnTo>
                  <a:lnTo>
                    <a:pt x="0" y="120"/>
                  </a:lnTo>
                  <a:lnTo>
                    <a:pt x="0" y="114"/>
                  </a:lnTo>
                  <a:lnTo>
                    <a:pt x="2" y="111"/>
                  </a:lnTo>
                  <a:lnTo>
                    <a:pt x="2" y="114"/>
                  </a:lnTo>
                  <a:lnTo>
                    <a:pt x="4" y="118"/>
                  </a:lnTo>
                  <a:lnTo>
                    <a:pt x="5" y="120"/>
                  </a:lnTo>
                  <a:lnTo>
                    <a:pt x="8" y="123"/>
                  </a:lnTo>
                  <a:lnTo>
                    <a:pt x="12" y="125"/>
                  </a:lnTo>
                  <a:lnTo>
                    <a:pt x="13" y="125"/>
                  </a:lnTo>
                  <a:lnTo>
                    <a:pt x="15" y="127"/>
                  </a:lnTo>
                  <a:lnTo>
                    <a:pt x="15" y="121"/>
                  </a:lnTo>
                  <a:lnTo>
                    <a:pt x="15" y="118"/>
                  </a:lnTo>
                  <a:lnTo>
                    <a:pt x="15" y="113"/>
                  </a:lnTo>
                  <a:lnTo>
                    <a:pt x="16" y="110"/>
                  </a:lnTo>
                  <a:lnTo>
                    <a:pt x="16" y="104"/>
                  </a:lnTo>
                  <a:lnTo>
                    <a:pt x="16" y="101"/>
                  </a:lnTo>
                  <a:lnTo>
                    <a:pt x="16" y="96"/>
                  </a:lnTo>
                  <a:lnTo>
                    <a:pt x="19" y="93"/>
                  </a:lnTo>
                  <a:lnTo>
                    <a:pt x="19" y="87"/>
                  </a:lnTo>
                  <a:lnTo>
                    <a:pt x="20" y="83"/>
                  </a:lnTo>
                  <a:lnTo>
                    <a:pt x="20" y="78"/>
                  </a:lnTo>
                  <a:lnTo>
                    <a:pt x="23" y="75"/>
                  </a:lnTo>
                  <a:lnTo>
                    <a:pt x="24" y="71"/>
                  </a:lnTo>
                  <a:lnTo>
                    <a:pt x="28" y="67"/>
                  </a:lnTo>
                  <a:lnTo>
                    <a:pt x="31" y="64"/>
                  </a:lnTo>
                  <a:lnTo>
                    <a:pt x="34" y="62"/>
                  </a:lnTo>
                  <a:lnTo>
                    <a:pt x="34" y="59"/>
                  </a:lnTo>
                  <a:lnTo>
                    <a:pt x="37" y="59"/>
                  </a:lnTo>
                  <a:lnTo>
                    <a:pt x="37" y="58"/>
                  </a:lnTo>
                  <a:lnTo>
                    <a:pt x="40" y="58"/>
                  </a:lnTo>
                  <a:lnTo>
                    <a:pt x="44" y="58"/>
                  </a:lnTo>
                  <a:lnTo>
                    <a:pt x="47" y="58"/>
                  </a:lnTo>
                  <a:lnTo>
                    <a:pt x="48" y="56"/>
                  </a:lnTo>
                  <a:lnTo>
                    <a:pt x="51" y="56"/>
                  </a:lnTo>
                  <a:lnTo>
                    <a:pt x="54" y="56"/>
                  </a:lnTo>
                  <a:lnTo>
                    <a:pt x="58" y="56"/>
                  </a:lnTo>
                  <a:lnTo>
                    <a:pt x="61" y="56"/>
                  </a:lnTo>
                  <a:lnTo>
                    <a:pt x="64" y="56"/>
                  </a:lnTo>
                  <a:lnTo>
                    <a:pt x="67" y="56"/>
                  </a:lnTo>
                  <a:lnTo>
                    <a:pt x="70" y="56"/>
                  </a:lnTo>
                  <a:lnTo>
                    <a:pt x="67" y="58"/>
                  </a:lnTo>
                  <a:lnTo>
                    <a:pt x="66" y="61"/>
                  </a:lnTo>
                  <a:lnTo>
                    <a:pt x="63" y="64"/>
                  </a:lnTo>
                  <a:lnTo>
                    <a:pt x="63" y="68"/>
                  </a:lnTo>
                  <a:lnTo>
                    <a:pt x="60" y="72"/>
                  </a:lnTo>
                  <a:lnTo>
                    <a:pt x="60" y="76"/>
                  </a:lnTo>
                  <a:lnTo>
                    <a:pt x="60" y="79"/>
                  </a:lnTo>
                  <a:lnTo>
                    <a:pt x="60" y="86"/>
                  </a:lnTo>
                  <a:lnTo>
                    <a:pt x="58" y="89"/>
                  </a:lnTo>
                  <a:lnTo>
                    <a:pt x="58" y="92"/>
                  </a:lnTo>
                  <a:lnTo>
                    <a:pt x="58" y="95"/>
                  </a:lnTo>
                  <a:lnTo>
                    <a:pt x="58" y="101"/>
                  </a:lnTo>
                  <a:lnTo>
                    <a:pt x="58" y="102"/>
                  </a:lnTo>
                  <a:lnTo>
                    <a:pt x="58" y="105"/>
                  </a:lnTo>
                  <a:lnTo>
                    <a:pt x="58" y="106"/>
                  </a:lnTo>
                  <a:lnTo>
                    <a:pt x="58" y="108"/>
                  </a:lnTo>
                  <a:close/>
                </a:path>
              </a:pathLst>
            </a:custGeom>
            <a:solidFill>
              <a:srgbClr val="704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74" name="Freeform 250"/>
            <p:cNvSpPr>
              <a:spLocks/>
            </p:cNvSpPr>
            <p:nvPr/>
          </p:nvSpPr>
          <p:spPr bwMode="auto">
            <a:xfrm flipH="1">
              <a:off x="4178300" y="3011488"/>
              <a:ext cx="47625" cy="193675"/>
            </a:xfrm>
            <a:custGeom>
              <a:avLst/>
              <a:gdLst>
                <a:gd name="T0" fmla="*/ 0 w 16"/>
                <a:gd name="T1" fmla="*/ 193675 h 65"/>
                <a:gd name="T2" fmla="*/ 0 w 16"/>
                <a:gd name="T3" fmla="*/ 178777 h 65"/>
                <a:gd name="T4" fmla="*/ 0 w 16"/>
                <a:gd name="T5" fmla="*/ 169838 h 65"/>
                <a:gd name="T6" fmla="*/ 0 w 16"/>
                <a:gd name="T7" fmla="*/ 157920 h 65"/>
                <a:gd name="T8" fmla="*/ 8930 w 16"/>
                <a:gd name="T9" fmla="*/ 154940 h 65"/>
                <a:gd name="T10" fmla="*/ 8930 w 16"/>
                <a:gd name="T11" fmla="*/ 146001 h 65"/>
                <a:gd name="T12" fmla="*/ 11906 w 16"/>
                <a:gd name="T13" fmla="*/ 143022 h 65"/>
                <a:gd name="T14" fmla="*/ 11906 w 16"/>
                <a:gd name="T15" fmla="*/ 134083 h 65"/>
                <a:gd name="T16" fmla="*/ 20836 w 16"/>
                <a:gd name="T17" fmla="*/ 134083 h 65"/>
                <a:gd name="T18" fmla="*/ 20836 w 16"/>
                <a:gd name="T19" fmla="*/ 125144 h 65"/>
                <a:gd name="T20" fmla="*/ 20836 w 16"/>
                <a:gd name="T21" fmla="*/ 113225 h 65"/>
                <a:gd name="T22" fmla="*/ 20836 w 16"/>
                <a:gd name="T23" fmla="*/ 98327 h 65"/>
                <a:gd name="T24" fmla="*/ 26789 w 16"/>
                <a:gd name="T25" fmla="*/ 89388 h 65"/>
                <a:gd name="T26" fmla="*/ 26789 w 16"/>
                <a:gd name="T27" fmla="*/ 68531 h 65"/>
                <a:gd name="T28" fmla="*/ 26789 w 16"/>
                <a:gd name="T29" fmla="*/ 50653 h 65"/>
                <a:gd name="T30" fmla="*/ 26789 w 16"/>
                <a:gd name="T31" fmla="*/ 20857 h 65"/>
                <a:gd name="T32" fmla="*/ 29766 w 16"/>
                <a:gd name="T33" fmla="*/ 0 h 65"/>
                <a:gd name="T34" fmla="*/ 29766 w 16"/>
                <a:gd name="T35" fmla="*/ 5959 h 65"/>
                <a:gd name="T36" fmla="*/ 38695 w 16"/>
                <a:gd name="T37" fmla="*/ 14898 h 65"/>
                <a:gd name="T38" fmla="*/ 38695 w 16"/>
                <a:gd name="T39" fmla="*/ 23837 h 65"/>
                <a:gd name="T40" fmla="*/ 47625 w 16"/>
                <a:gd name="T41" fmla="*/ 38735 h 65"/>
                <a:gd name="T42" fmla="*/ 47625 w 16"/>
                <a:gd name="T43" fmla="*/ 47674 h 65"/>
                <a:gd name="T44" fmla="*/ 47625 w 16"/>
                <a:gd name="T45" fmla="*/ 65552 h 65"/>
                <a:gd name="T46" fmla="*/ 47625 w 16"/>
                <a:gd name="T47" fmla="*/ 80450 h 65"/>
                <a:gd name="T48" fmla="*/ 47625 w 16"/>
                <a:gd name="T49" fmla="*/ 98327 h 65"/>
                <a:gd name="T50" fmla="*/ 38695 w 16"/>
                <a:gd name="T51" fmla="*/ 107266 h 65"/>
                <a:gd name="T52" fmla="*/ 38695 w 16"/>
                <a:gd name="T53" fmla="*/ 125144 h 65"/>
                <a:gd name="T54" fmla="*/ 29766 w 16"/>
                <a:gd name="T55" fmla="*/ 134083 h 65"/>
                <a:gd name="T56" fmla="*/ 29766 w 16"/>
                <a:gd name="T57" fmla="*/ 151960 h 65"/>
                <a:gd name="T58" fmla="*/ 17859 w 16"/>
                <a:gd name="T59" fmla="*/ 160899 h 65"/>
                <a:gd name="T60" fmla="*/ 11906 w 16"/>
                <a:gd name="T61" fmla="*/ 175797 h 65"/>
                <a:gd name="T62" fmla="*/ 2977 w 16"/>
                <a:gd name="T63" fmla="*/ 184736 h 65"/>
                <a:gd name="T64" fmla="*/ 0 w 16"/>
                <a:gd name="T65" fmla="*/ 193675 h 65"/>
                <a:gd name="T66" fmla="*/ 0 w 16"/>
                <a:gd name="T67" fmla="*/ 193675 h 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65"/>
                <a:gd name="T104" fmla="*/ 16 w 16"/>
                <a:gd name="T105" fmla="*/ 65 h 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65">
                  <a:moveTo>
                    <a:pt x="0" y="65"/>
                  </a:moveTo>
                  <a:lnTo>
                    <a:pt x="0" y="60"/>
                  </a:lnTo>
                  <a:lnTo>
                    <a:pt x="0" y="57"/>
                  </a:lnTo>
                  <a:lnTo>
                    <a:pt x="0" y="53"/>
                  </a:lnTo>
                  <a:lnTo>
                    <a:pt x="3" y="52"/>
                  </a:lnTo>
                  <a:lnTo>
                    <a:pt x="3" y="49"/>
                  </a:lnTo>
                  <a:lnTo>
                    <a:pt x="4" y="48"/>
                  </a:lnTo>
                  <a:lnTo>
                    <a:pt x="4" y="45"/>
                  </a:lnTo>
                  <a:lnTo>
                    <a:pt x="7" y="45"/>
                  </a:lnTo>
                  <a:lnTo>
                    <a:pt x="7" y="42"/>
                  </a:lnTo>
                  <a:lnTo>
                    <a:pt x="7" y="38"/>
                  </a:lnTo>
                  <a:lnTo>
                    <a:pt x="7" y="33"/>
                  </a:lnTo>
                  <a:lnTo>
                    <a:pt x="9" y="30"/>
                  </a:lnTo>
                  <a:lnTo>
                    <a:pt x="9" y="23"/>
                  </a:lnTo>
                  <a:lnTo>
                    <a:pt x="9" y="17"/>
                  </a:lnTo>
                  <a:lnTo>
                    <a:pt x="9" y="7"/>
                  </a:lnTo>
                  <a:lnTo>
                    <a:pt x="10" y="0"/>
                  </a:lnTo>
                  <a:lnTo>
                    <a:pt x="10" y="2"/>
                  </a:lnTo>
                  <a:lnTo>
                    <a:pt x="13" y="5"/>
                  </a:lnTo>
                  <a:lnTo>
                    <a:pt x="13" y="8"/>
                  </a:lnTo>
                  <a:lnTo>
                    <a:pt x="16" y="13"/>
                  </a:lnTo>
                  <a:lnTo>
                    <a:pt x="16" y="16"/>
                  </a:lnTo>
                  <a:lnTo>
                    <a:pt x="16" y="22"/>
                  </a:lnTo>
                  <a:lnTo>
                    <a:pt x="16" y="27"/>
                  </a:lnTo>
                  <a:lnTo>
                    <a:pt x="16" y="33"/>
                  </a:lnTo>
                  <a:lnTo>
                    <a:pt x="13" y="36"/>
                  </a:lnTo>
                  <a:lnTo>
                    <a:pt x="13" y="42"/>
                  </a:lnTo>
                  <a:lnTo>
                    <a:pt x="10" y="45"/>
                  </a:lnTo>
                  <a:lnTo>
                    <a:pt x="10" y="51"/>
                  </a:lnTo>
                  <a:lnTo>
                    <a:pt x="6" y="54"/>
                  </a:lnTo>
                  <a:lnTo>
                    <a:pt x="4" y="59"/>
                  </a:lnTo>
                  <a:lnTo>
                    <a:pt x="1" y="62"/>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75" name="Freeform 251"/>
            <p:cNvSpPr>
              <a:spLocks/>
            </p:cNvSpPr>
            <p:nvPr/>
          </p:nvSpPr>
          <p:spPr bwMode="auto">
            <a:xfrm flipH="1">
              <a:off x="3703638" y="2894013"/>
              <a:ext cx="233362" cy="87312"/>
            </a:xfrm>
            <a:custGeom>
              <a:avLst/>
              <a:gdLst>
                <a:gd name="T0" fmla="*/ 0 w 78"/>
                <a:gd name="T1" fmla="*/ 78280 h 29"/>
                <a:gd name="T2" fmla="*/ 2992 w 78"/>
                <a:gd name="T3" fmla="*/ 60215 h 29"/>
                <a:gd name="T4" fmla="*/ 20943 w 78"/>
                <a:gd name="T5" fmla="*/ 45161 h 29"/>
                <a:gd name="T6" fmla="*/ 38894 w 78"/>
                <a:gd name="T7" fmla="*/ 27097 h 29"/>
                <a:gd name="T8" fmla="*/ 62828 w 78"/>
                <a:gd name="T9" fmla="*/ 18065 h 29"/>
                <a:gd name="T10" fmla="*/ 89755 w 78"/>
                <a:gd name="T11" fmla="*/ 3011 h 29"/>
                <a:gd name="T12" fmla="*/ 125656 w 78"/>
                <a:gd name="T13" fmla="*/ 0 h 29"/>
                <a:gd name="T14" fmla="*/ 164550 w 78"/>
                <a:gd name="T15" fmla="*/ 0 h 29"/>
                <a:gd name="T16" fmla="*/ 164550 w 78"/>
                <a:gd name="T17" fmla="*/ 12043 h 29"/>
                <a:gd name="T18" fmla="*/ 125656 w 78"/>
                <a:gd name="T19" fmla="*/ 12043 h 29"/>
                <a:gd name="T20" fmla="*/ 95738 w 78"/>
                <a:gd name="T21" fmla="*/ 21075 h 29"/>
                <a:gd name="T22" fmla="*/ 77787 w 78"/>
                <a:gd name="T23" fmla="*/ 36129 h 29"/>
                <a:gd name="T24" fmla="*/ 59836 w 78"/>
                <a:gd name="T25" fmla="*/ 45161 h 29"/>
                <a:gd name="T26" fmla="*/ 38894 w 78"/>
                <a:gd name="T27" fmla="*/ 57204 h 29"/>
                <a:gd name="T28" fmla="*/ 32910 w 78"/>
                <a:gd name="T29" fmla="*/ 66237 h 29"/>
                <a:gd name="T30" fmla="*/ 32910 w 78"/>
                <a:gd name="T31" fmla="*/ 72258 h 29"/>
                <a:gd name="T32" fmla="*/ 41885 w 78"/>
                <a:gd name="T33" fmla="*/ 69247 h 29"/>
                <a:gd name="T34" fmla="*/ 68812 w 78"/>
                <a:gd name="T35" fmla="*/ 57204 h 29"/>
                <a:gd name="T36" fmla="*/ 95738 w 78"/>
                <a:gd name="T37" fmla="*/ 48172 h 29"/>
                <a:gd name="T38" fmla="*/ 122665 w 78"/>
                <a:gd name="T39" fmla="*/ 48172 h 29"/>
                <a:gd name="T40" fmla="*/ 152583 w 78"/>
                <a:gd name="T41" fmla="*/ 45161 h 29"/>
                <a:gd name="T42" fmla="*/ 170534 w 78"/>
                <a:gd name="T43" fmla="*/ 45161 h 29"/>
                <a:gd name="T44" fmla="*/ 200452 w 78"/>
                <a:gd name="T45" fmla="*/ 48172 h 29"/>
                <a:gd name="T46" fmla="*/ 218403 w 78"/>
                <a:gd name="T47" fmla="*/ 60215 h 29"/>
                <a:gd name="T48" fmla="*/ 215411 w 78"/>
                <a:gd name="T49" fmla="*/ 63226 h 29"/>
                <a:gd name="T50" fmla="*/ 179509 w 78"/>
                <a:gd name="T51" fmla="*/ 63226 h 29"/>
                <a:gd name="T52" fmla="*/ 149591 w 78"/>
                <a:gd name="T53" fmla="*/ 63226 h 29"/>
                <a:gd name="T54" fmla="*/ 110697 w 78"/>
                <a:gd name="T55" fmla="*/ 63226 h 29"/>
                <a:gd name="T56" fmla="*/ 71804 w 78"/>
                <a:gd name="T57" fmla="*/ 72258 h 29"/>
                <a:gd name="T58" fmla="*/ 35902 w 78"/>
                <a:gd name="T59" fmla="*/ 72258 h 29"/>
                <a:gd name="T60" fmla="*/ 14959 w 78"/>
                <a:gd name="T61" fmla="*/ 81290 h 29"/>
                <a:gd name="T62" fmla="*/ 0 w 78"/>
                <a:gd name="T63" fmla="*/ 81290 h 29"/>
                <a:gd name="T64" fmla="*/ 0 w 78"/>
                <a:gd name="T65" fmla="*/ 87312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29"/>
                <a:gd name="T101" fmla="*/ 78 w 78"/>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29">
                  <a:moveTo>
                    <a:pt x="0" y="29"/>
                  </a:moveTo>
                  <a:lnTo>
                    <a:pt x="0" y="26"/>
                  </a:lnTo>
                  <a:lnTo>
                    <a:pt x="0" y="23"/>
                  </a:lnTo>
                  <a:lnTo>
                    <a:pt x="1" y="20"/>
                  </a:lnTo>
                  <a:lnTo>
                    <a:pt x="5" y="19"/>
                  </a:lnTo>
                  <a:lnTo>
                    <a:pt x="7" y="15"/>
                  </a:lnTo>
                  <a:lnTo>
                    <a:pt x="10" y="12"/>
                  </a:lnTo>
                  <a:lnTo>
                    <a:pt x="13" y="9"/>
                  </a:lnTo>
                  <a:lnTo>
                    <a:pt x="17" y="9"/>
                  </a:lnTo>
                  <a:lnTo>
                    <a:pt x="21" y="6"/>
                  </a:lnTo>
                  <a:lnTo>
                    <a:pt x="26" y="4"/>
                  </a:lnTo>
                  <a:lnTo>
                    <a:pt x="30" y="1"/>
                  </a:lnTo>
                  <a:lnTo>
                    <a:pt x="37" y="1"/>
                  </a:lnTo>
                  <a:lnTo>
                    <a:pt x="42" y="0"/>
                  </a:lnTo>
                  <a:lnTo>
                    <a:pt x="48" y="0"/>
                  </a:lnTo>
                  <a:lnTo>
                    <a:pt x="55" y="0"/>
                  </a:lnTo>
                  <a:lnTo>
                    <a:pt x="62" y="4"/>
                  </a:lnTo>
                  <a:lnTo>
                    <a:pt x="55" y="4"/>
                  </a:lnTo>
                  <a:lnTo>
                    <a:pt x="48" y="4"/>
                  </a:lnTo>
                  <a:lnTo>
                    <a:pt x="42" y="4"/>
                  </a:lnTo>
                  <a:lnTo>
                    <a:pt x="39" y="7"/>
                  </a:lnTo>
                  <a:lnTo>
                    <a:pt x="32" y="7"/>
                  </a:lnTo>
                  <a:lnTo>
                    <a:pt x="29" y="10"/>
                  </a:lnTo>
                  <a:lnTo>
                    <a:pt x="26" y="12"/>
                  </a:lnTo>
                  <a:lnTo>
                    <a:pt x="23" y="15"/>
                  </a:lnTo>
                  <a:lnTo>
                    <a:pt x="20" y="15"/>
                  </a:lnTo>
                  <a:lnTo>
                    <a:pt x="16" y="19"/>
                  </a:lnTo>
                  <a:lnTo>
                    <a:pt x="13" y="19"/>
                  </a:lnTo>
                  <a:lnTo>
                    <a:pt x="13" y="22"/>
                  </a:lnTo>
                  <a:lnTo>
                    <a:pt x="11" y="22"/>
                  </a:lnTo>
                  <a:lnTo>
                    <a:pt x="11" y="24"/>
                  </a:lnTo>
                  <a:lnTo>
                    <a:pt x="11" y="26"/>
                  </a:lnTo>
                  <a:lnTo>
                    <a:pt x="14" y="23"/>
                  </a:lnTo>
                  <a:lnTo>
                    <a:pt x="20" y="22"/>
                  </a:lnTo>
                  <a:lnTo>
                    <a:pt x="23" y="19"/>
                  </a:lnTo>
                  <a:lnTo>
                    <a:pt x="29" y="19"/>
                  </a:lnTo>
                  <a:lnTo>
                    <a:pt x="32" y="16"/>
                  </a:lnTo>
                  <a:lnTo>
                    <a:pt x="38" y="16"/>
                  </a:lnTo>
                  <a:lnTo>
                    <a:pt x="41" y="16"/>
                  </a:lnTo>
                  <a:lnTo>
                    <a:pt x="47" y="16"/>
                  </a:lnTo>
                  <a:lnTo>
                    <a:pt x="51" y="15"/>
                  </a:lnTo>
                  <a:lnTo>
                    <a:pt x="54" y="15"/>
                  </a:lnTo>
                  <a:lnTo>
                    <a:pt x="57" y="15"/>
                  </a:lnTo>
                  <a:lnTo>
                    <a:pt x="63" y="16"/>
                  </a:lnTo>
                  <a:lnTo>
                    <a:pt x="67" y="16"/>
                  </a:lnTo>
                  <a:lnTo>
                    <a:pt x="70" y="19"/>
                  </a:lnTo>
                  <a:lnTo>
                    <a:pt x="73" y="20"/>
                  </a:lnTo>
                  <a:lnTo>
                    <a:pt x="78" y="23"/>
                  </a:lnTo>
                  <a:lnTo>
                    <a:pt x="72" y="21"/>
                  </a:lnTo>
                  <a:lnTo>
                    <a:pt x="67" y="21"/>
                  </a:lnTo>
                  <a:lnTo>
                    <a:pt x="60" y="21"/>
                  </a:lnTo>
                  <a:lnTo>
                    <a:pt x="56" y="21"/>
                  </a:lnTo>
                  <a:lnTo>
                    <a:pt x="50" y="21"/>
                  </a:lnTo>
                  <a:lnTo>
                    <a:pt x="43" y="21"/>
                  </a:lnTo>
                  <a:lnTo>
                    <a:pt x="37" y="21"/>
                  </a:lnTo>
                  <a:lnTo>
                    <a:pt x="30" y="24"/>
                  </a:lnTo>
                  <a:lnTo>
                    <a:pt x="24" y="24"/>
                  </a:lnTo>
                  <a:lnTo>
                    <a:pt x="17" y="24"/>
                  </a:lnTo>
                  <a:lnTo>
                    <a:pt x="12" y="24"/>
                  </a:lnTo>
                  <a:lnTo>
                    <a:pt x="9" y="27"/>
                  </a:lnTo>
                  <a:lnTo>
                    <a:pt x="5" y="27"/>
                  </a:lnTo>
                  <a:lnTo>
                    <a:pt x="1" y="27"/>
                  </a:lnTo>
                  <a:lnTo>
                    <a:pt x="0" y="27"/>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76" name="Freeform 252"/>
            <p:cNvSpPr>
              <a:spLocks/>
            </p:cNvSpPr>
            <p:nvPr/>
          </p:nvSpPr>
          <p:spPr bwMode="auto">
            <a:xfrm flipH="1">
              <a:off x="3487738" y="3252788"/>
              <a:ext cx="142875" cy="96837"/>
            </a:xfrm>
            <a:custGeom>
              <a:avLst/>
              <a:gdLst>
                <a:gd name="T0" fmla="*/ 5953 w 48"/>
                <a:gd name="T1" fmla="*/ 42366 h 32"/>
                <a:gd name="T2" fmla="*/ 23813 w 48"/>
                <a:gd name="T3" fmla="*/ 42366 h 32"/>
                <a:gd name="T4" fmla="*/ 41672 w 48"/>
                <a:gd name="T5" fmla="*/ 36314 h 32"/>
                <a:gd name="T6" fmla="*/ 59531 w 48"/>
                <a:gd name="T7" fmla="*/ 36314 h 32"/>
                <a:gd name="T8" fmla="*/ 68461 w 48"/>
                <a:gd name="T9" fmla="*/ 27235 h 32"/>
                <a:gd name="T10" fmla="*/ 83344 w 48"/>
                <a:gd name="T11" fmla="*/ 21183 h 32"/>
                <a:gd name="T12" fmla="*/ 92273 w 48"/>
                <a:gd name="T13" fmla="*/ 9078 h 32"/>
                <a:gd name="T14" fmla="*/ 104180 w 48"/>
                <a:gd name="T15" fmla="*/ 0 h 32"/>
                <a:gd name="T16" fmla="*/ 113109 w 48"/>
                <a:gd name="T17" fmla="*/ 0 h 32"/>
                <a:gd name="T18" fmla="*/ 113109 w 48"/>
                <a:gd name="T19" fmla="*/ 9078 h 32"/>
                <a:gd name="T20" fmla="*/ 104180 w 48"/>
                <a:gd name="T21" fmla="*/ 21183 h 32"/>
                <a:gd name="T22" fmla="*/ 95250 w 48"/>
                <a:gd name="T23" fmla="*/ 39340 h 32"/>
                <a:gd name="T24" fmla="*/ 86320 w 48"/>
                <a:gd name="T25" fmla="*/ 48419 h 32"/>
                <a:gd name="T26" fmla="*/ 65484 w 48"/>
                <a:gd name="T27" fmla="*/ 54471 h 32"/>
                <a:gd name="T28" fmla="*/ 50602 w 48"/>
                <a:gd name="T29" fmla="*/ 66575 h 32"/>
                <a:gd name="T30" fmla="*/ 32742 w 48"/>
                <a:gd name="T31" fmla="*/ 66575 h 32"/>
                <a:gd name="T32" fmla="*/ 29766 w 48"/>
                <a:gd name="T33" fmla="*/ 72628 h 32"/>
                <a:gd name="T34" fmla="*/ 47625 w 48"/>
                <a:gd name="T35" fmla="*/ 72628 h 32"/>
                <a:gd name="T36" fmla="*/ 62508 w 48"/>
                <a:gd name="T37" fmla="*/ 78680 h 32"/>
                <a:gd name="T38" fmla="*/ 83344 w 48"/>
                <a:gd name="T39" fmla="*/ 78680 h 32"/>
                <a:gd name="T40" fmla="*/ 92273 w 48"/>
                <a:gd name="T41" fmla="*/ 69602 h 32"/>
                <a:gd name="T42" fmla="*/ 110133 w 48"/>
                <a:gd name="T43" fmla="*/ 69602 h 32"/>
                <a:gd name="T44" fmla="*/ 122039 w 48"/>
                <a:gd name="T45" fmla="*/ 57497 h 32"/>
                <a:gd name="T46" fmla="*/ 133945 w 48"/>
                <a:gd name="T47" fmla="*/ 57497 h 32"/>
                <a:gd name="T48" fmla="*/ 133945 w 48"/>
                <a:gd name="T49" fmla="*/ 60523 h 32"/>
                <a:gd name="T50" fmla="*/ 122039 w 48"/>
                <a:gd name="T51" fmla="*/ 78680 h 32"/>
                <a:gd name="T52" fmla="*/ 107156 w 48"/>
                <a:gd name="T53" fmla="*/ 87759 h 32"/>
                <a:gd name="T54" fmla="*/ 89297 w 48"/>
                <a:gd name="T55" fmla="*/ 90785 h 32"/>
                <a:gd name="T56" fmla="*/ 62508 w 48"/>
                <a:gd name="T57" fmla="*/ 90785 h 32"/>
                <a:gd name="T58" fmla="*/ 44648 w 48"/>
                <a:gd name="T59" fmla="*/ 84732 h 32"/>
                <a:gd name="T60" fmla="*/ 23813 w 48"/>
                <a:gd name="T61" fmla="*/ 75654 h 32"/>
                <a:gd name="T62" fmla="*/ 5953 w 48"/>
                <a:gd name="T63" fmla="*/ 57497 h 32"/>
                <a:gd name="T64" fmla="*/ 0 w 48"/>
                <a:gd name="T65" fmla="*/ 48419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32"/>
                <a:gd name="T101" fmla="*/ 48 w 48"/>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32">
                  <a:moveTo>
                    <a:pt x="0" y="16"/>
                  </a:moveTo>
                  <a:lnTo>
                    <a:pt x="2" y="14"/>
                  </a:lnTo>
                  <a:lnTo>
                    <a:pt x="5" y="14"/>
                  </a:lnTo>
                  <a:lnTo>
                    <a:pt x="8" y="14"/>
                  </a:lnTo>
                  <a:lnTo>
                    <a:pt x="12" y="14"/>
                  </a:lnTo>
                  <a:lnTo>
                    <a:pt x="14" y="12"/>
                  </a:lnTo>
                  <a:lnTo>
                    <a:pt x="17" y="12"/>
                  </a:lnTo>
                  <a:lnTo>
                    <a:pt x="20" y="12"/>
                  </a:lnTo>
                  <a:lnTo>
                    <a:pt x="23" y="12"/>
                  </a:lnTo>
                  <a:lnTo>
                    <a:pt x="23" y="9"/>
                  </a:lnTo>
                  <a:lnTo>
                    <a:pt x="27" y="9"/>
                  </a:lnTo>
                  <a:lnTo>
                    <a:pt x="28" y="7"/>
                  </a:lnTo>
                  <a:lnTo>
                    <a:pt x="31" y="7"/>
                  </a:lnTo>
                  <a:lnTo>
                    <a:pt x="31" y="3"/>
                  </a:lnTo>
                  <a:lnTo>
                    <a:pt x="34" y="3"/>
                  </a:lnTo>
                  <a:lnTo>
                    <a:pt x="35" y="0"/>
                  </a:lnTo>
                  <a:lnTo>
                    <a:pt x="38" y="0"/>
                  </a:lnTo>
                  <a:lnTo>
                    <a:pt x="38" y="3"/>
                  </a:lnTo>
                  <a:lnTo>
                    <a:pt x="38" y="7"/>
                  </a:lnTo>
                  <a:lnTo>
                    <a:pt x="35" y="7"/>
                  </a:lnTo>
                  <a:lnTo>
                    <a:pt x="35" y="10"/>
                  </a:lnTo>
                  <a:lnTo>
                    <a:pt x="32" y="13"/>
                  </a:lnTo>
                  <a:lnTo>
                    <a:pt x="32" y="16"/>
                  </a:lnTo>
                  <a:lnTo>
                    <a:pt x="29" y="16"/>
                  </a:lnTo>
                  <a:lnTo>
                    <a:pt x="26" y="18"/>
                  </a:lnTo>
                  <a:lnTo>
                    <a:pt x="22" y="18"/>
                  </a:lnTo>
                  <a:lnTo>
                    <a:pt x="20" y="22"/>
                  </a:lnTo>
                  <a:lnTo>
                    <a:pt x="17" y="22"/>
                  </a:lnTo>
                  <a:lnTo>
                    <a:pt x="14" y="22"/>
                  </a:lnTo>
                  <a:lnTo>
                    <a:pt x="11" y="22"/>
                  </a:lnTo>
                  <a:lnTo>
                    <a:pt x="10" y="24"/>
                  </a:lnTo>
                  <a:lnTo>
                    <a:pt x="13" y="24"/>
                  </a:lnTo>
                  <a:lnTo>
                    <a:pt x="16" y="24"/>
                  </a:lnTo>
                  <a:lnTo>
                    <a:pt x="19" y="26"/>
                  </a:lnTo>
                  <a:lnTo>
                    <a:pt x="21" y="26"/>
                  </a:lnTo>
                  <a:lnTo>
                    <a:pt x="25" y="26"/>
                  </a:lnTo>
                  <a:lnTo>
                    <a:pt x="28" y="26"/>
                  </a:lnTo>
                  <a:lnTo>
                    <a:pt x="31" y="26"/>
                  </a:lnTo>
                  <a:lnTo>
                    <a:pt x="31" y="23"/>
                  </a:lnTo>
                  <a:lnTo>
                    <a:pt x="34" y="23"/>
                  </a:lnTo>
                  <a:lnTo>
                    <a:pt x="37" y="23"/>
                  </a:lnTo>
                  <a:lnTo>
                    <a:pt x="41" y="23"/>
                  </a:lnTo>
                  <a:lnTo>
                    <a:pt x="41" y="19"/>
                  </a:lnTo>
                  <a:lnTo>
                    <a:pt x="44" y="19"/>
                  </a:lnTo>
                  <a:lnTo>
                    <a:pt x="45" y="19"/>
                  </a:lnTo>
                  <a:lnTo>
                    <a:pt x="48" y="19"/>
                  </a:lnTo>
                  <a:lnTo>
                    <a:pt x="45" y="20"/>
                  </a:lnTo>
                  <a:lnTo>
                    <a:pt x="44" y="24"/>
                  </a:lnTo>
                  <a:lnTo>
                    <a:pt x="41" y="26"/>
                  </a:lnTo>
                  <a:lnTo>
                    <a:pt x="40" y="29"/>
                  </a:lnTo>
                  <a:lnTo>
                    <a:pt x="36" y="29"/>
                  </a:lnTo>
                  <a:lnTo>
                    <a:pt x="33" y="30"/>
                  </a:lnTo>
                  <a:lnTo>
                    <a:pt x="30" y="30"/>
                  </a:lnTo>
                  <a:lnTo>
                    <a:pt x="27" y="32"/>
                  </a:lnTo>
                  <a:lnTo>
                    <a:pt x="21" y="30"/>
                  </a:lnTo>
                  <a:lnTo>
                    <a:pt x="18" y="30"/>
                  </a:lnTo>
                  <a:lnTo>
                    <a:pt x="15" y="28"/>
                  </a:lnTo>
                  <a:lnTo>
                    <a:pt x="12" y="28"/>
                  </a:lnTo>
                  <a:lnTo>
                    <a:pt x="8" y="25"/>
                  </a:lnTo>
                  <a:lnTo>
                    <a:pt x="5" y="23"/>
                  </a:lnTo>
                  <a:lnTo>
                    <a:pt x="2" y="19"/>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77" name="Freeform 253"/>
            <p:cNvSpPr>
              <a:spLocks/>
            </p:cNvSpPr>
            <p:nvPr/>
          </p:nvSpPr>
          <p:spPr bwMode="auto">
            <a:xfrm flipH="1">
              <a:off x="2874963" y="4122738"/>
              <a:ext cx="1625600" cy="1122362"/>
            </a:xfrm>
            <a:custGeom>
              <a:avLst/>
              <a:gdLst>
                <a:gd name="T0" fmla="*/ 98612 w 544"/>
                <a:gd name="T1" fmla="*/ 799981 h 376"/>
                <a:gd name="T2" fmla="*/ 173318 w 544"/>
                <a:gd name="T3" fmla="*/ 764161 h 376"/>
                <a:gd name="T4" fmla="*/ 242047 w 544"/>
                <a:gd name="T5" fmla="*/ 734311 h 376"/>
                <a:gd name="T6" fmla="*/ 340659 w 544"/>
                <a:gd name="T7" fmla="*/ 662671 h 376"/>
                <a:gd name="T8" fmla="*/ 624541 w 544"/>
                <a:gd name="T9" fmla="*/ 498496 h 376"/>
                <a:gd name="T10" fmla="*/ 893482 w 544"/>
                <a:gd name="T11" fmla="*/ 343276 h 376"/>
                <a:gd name="T12" fmla="*/ 998071 w 544"/>
                <a:gd name="T13" fmla="*/ 286561 h 376"/>
                <a:gd name="T14" fmla="*/ 1045882 w 544"/>
                <a:gd name="T15" fmla="*/ 238800 h 376"/>
                <a:gd name="T16" fmla="*/ 1087718 w 544"/>
                <a:gd name="T17" fmla="*/ 191040 h 376"/>
                <a:gd name="T18" fmla="*/ 1111624 w 544"/>
                <a:gd name="T19" fmla="*/ 149250 h 376"/>
                <a:gd name="T20" fmla="*/ 1141506 w 544"/>
                <a:gd name="T21" fmla="*/ 107460 h 376"/>
                <a:gd name="T22" fmla="*/ 1168400 w 544"/>
                <a:gd name="T23" fmla="*/ 71640 h 376"/>
                <a:gd name="T24" fmla="*/ 1219200 w 544"/>
                <a:gd name="T25" fmla="*/ 35820 h 376"/>
                <a:gd name="T26" fmla="*/ 1267012 w 544"/>
                <a:gd name="T27" fmla="*/ 0 h 376"/>
                <a:gd name="T28" fmla="*/ 1302871 w 544"/>
                <a:gd name="T29" fmla="*/ 5970 h 376"/>
                <a:gd name="T30" fmla="*/ 1317812 w 544"/>
                <a:gd name="T31" fmla="*/ 41790 h 376"/>
                <a:gd name="T32" fmla="*/ 1347694 w 544"/>
                <a:gd name="T33" fmla="*/ 53730 h 376"/>
                <a:gd name="T34" fmla="*/ 1377576 w 544"/>
                <a:gd name="T35" fmla="*/ 56715 h 376"/>
                <a:gd name="T36" fmla="*/ 1422400 w 544"/>
                <a:gd name="T37" fmla="*/ 56715 h 376"/>
                <a:gd name="T38" fmla="*/ 1455271 w 544"/>
                <a:gd name="T39" fmla="*/ 62685 h 376"/>
                <a:gd name="T40" fmla="*/ 1485153 w 544"/>
                <a:gd name="T41" fmla="*/ 86565 h 376"/>
                <a:gd name="T42" fmla="*/ 1497106 w 544"/>
                <a:gd name="T43" fmla="*/ 101490 h 376"/>
                <a:gd name="T44" fmla="*/ 1509059 w 544"/>
                <a:gd name="T45" fmla="*/ 122385 h 376"/>
                <a:gd name="T46" fmla="*/ 1541929 w 544"/>
                <a:gd name="T47" fmla="*/ 137310 h 376"/>
                <a:gd name="T48" fmla="*/ 1562847 w 544"/>
                <a:gd name="T49" fmla="*/ 164175 h 376"/>
                <a:gd name="T50" fmla="*/ 1565835 w 544"/>
                <a:gd name="T51" fmla="*/ 188055 h 376"/>
                <a:gd name="T52" fmla="*/ 1598706 w 544"/>
                <a:gd name="T53" fmla="*/ 217905 h 376"/>
                <a:gd name="T54" fmla="*/ 1610659 w 544"/>
                <a:gd name="T55" fmla="*/ 235815 h 376"/>
                <a:gd name="T56" fmla="*/ 1625600 w 544"/>
                <a:gd name="T57" fmla="*/ 268650 h 376"/>
                <a:gd name="T58" fmla="*/ 1619624 w 544"/>
                <a:gd name="T59" fmla="*/ 277605 h 376"/>
                <a:gd name="T60" fmla="*/ 1616635 w 544"/>
                <a:gd name="T61" fmla="*/ 295516 h 376"/>
                <a:gd name="T62" fmla="*/ 1616635 w 544"/>
                <a:gd name="T63" fmla="*/ 301486 h 376"/>
                <a:gd name="T64" fmla="*/ 1586753 w 544"/>
                <a:gd name="T65" fmla="*/ 301486 h 376"/>
                <a:gd name="T66" fmla="*/ 1550894 w 544"/>
                <a:gd name="T67" fmla="*/ 301486 h 376"/>
                <a:gd name="T68" fmla="*/ 1535953 w 544"/>
                <a:gd name="T69" fmla="*/ 301486 h 376"/>
                <a:gd name="T70" fmla="*/ 1506071 w 544"/>
                <a:gd name="T71" fmla="*/ 322381 h 376"/>
                <a:gd name="T72" fmla="*/ 1437341 w 544"/>
                <a:gd name="T73" fmla="*/ 361186 h 376"/>
                <a:gd name="T74" fmla="*/ 1341718 w 544"/>
                <a:gd name="T75" fmla="*/ 382081 h 376"/>
                <a:gd name="T76" fmla="*/ 1243106 w 544"/>
                <a:gd name="T77" fmla="*/ 391036 h 376"/>
                <a:gd name="T78" fmla="*/ 1183341 w 544"/>
                <a:gd name="T79" fmla="*/ 391036 h 376"/>
                <a:gd name="T80" fmla="*/ 1150471 w 544"/>
                <a:gd name="T81" fmla="*/ 397006 h 376"/>
                <a:gd name="T82" fmla="*/ 1114612 w 544"/>
                <a:gd name="T83" fmla="*/ 426856 h 376"/>
                <a:gd name="T84" fmla="*/ 938306 w 544"/>
                <a:gd name="T85" fmla="*/ 585061 h 376"/>
                <a:gd name="T86" fmla="*/ 684306 w 544"/>
                <a:gd name="T87" fmla="*/ 799981 h 376"/>
                <a:gd name="T88" fmla="*/ 516965 w 544"/>
                <a:gd name="T89" fmla="*/ 946247 h 376"/>
                <a:gd name="T90" fmla="*/ 427318 w 544"/>
                <a:gd name="T91" fmla="*/ 991022 h 376"/>
                <a:gd name="T92" fmla="*/ 358588 w 544"/>
                <a:gd name="T93" fmla="*/ 1014902 h 376"/>
                <a:gd name="T94" fmla="*/ 307788 w 544"/>
                <a:gd name="T95" fmla="*/ 1023857 h 376"/>
                <a:gd name="T96" fmla="*/ 224118 w 544"/>
                <a:gd name="T97" fmla="*/ 1059677 h 376"/>
                <a:gd name="T98" fmla="*/ 146424 w 544"/>
                <a:gd name="T99" fmla="*/ 1086542 h 376"/>
                <a:gd name="T100" fmla="*/ 98612 w 544"/>
                <a:gd name="T101" fmla="*/ 1110422 h 376"/>
                <a:gd name="T102" fmla="*/ 50800 w 544"/>
                <a:gd name="T103" fmla="*/ 1095497 h 376"/>
                <a:gd name="T104" fmla="*/ 8965 w 544"/>
                <a:gd name="T105" fmla="*/ 999977 h 376"/>
                <a:gd name="T106" fmla="*/ 8965 w 544"/>
                <a:gd name="T107" fmla="*/ 871622 h 3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44"/>
                <a:gd name="T163" fmla="*/ 0 h 376"/>
                <a:gd name="T164" fmla="*/ 544 w 544"/>
                <a:gd name="T165" fmla="*/ 376 h 3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44" h="376">
                  <a:moveTo>
                    <a:pt x="17" y="275"/>
                  </a:moveTo>
                  <a:lnTo>
                    <a:pt x="20" y="272"/>
                  </a:lnTo>
                  <a:lnTo>
                    <a:pt x="23" y="271"/>
                  </a:lnTo>
                  <a:lnTo>
                    <a:pt x="27" y="268"/>
                  </a:lnTo>
                  <a:lnTo>
                    <a:pt x="33" y="268"/>
                  </a:lnTo>
                  <a:lnTo>
                    <a:pt x="36" y="264"/>
                  </a:lnTo>
                  <a:lnTo>
                    <a:pt x="43" y="262"/>
                  </a:lnTo>
                  <a:lnTo>
                    <a:pt x="48" y="259"/>
                  </a:lnTo>
                  <a:lnTo>
                    <a:pt x="55" y="259"/>
                  </a:lnTo>
                  <a:lnTo>
                    <a:pt x="58" y="256"/>
                  </a:lnTo>
                  <a:lnTo>
                    <a:pt x="64" y="253"/>
                  </a:lnTo>
                  <a:lnTo>
                    <a:pt x="67" y="249"/>
                  </a:lnTo>
                  <a:lnTo>
                    <a:pt x="74" y="249"/>
                  </a:lnTo>
                  <a:lnTo>
                    <a:pt x="77" y="246"/>
                  </a:lnTo>
                  <a:lnTo>
                    <a:pt x="81" y="246"/>
                  </a:lnTo>
                  <a:lnTo>
                    <a:pt x="84" y="246"/>
                  </a:lnTo>
                  <a:lnTo>
                    <a:pt x="89" y="246"/>
                  </a:lnTo>
                  <a:lnTo>
                    <a:pt x="93" y="238"/>
                  </a:lnTo>
                  <a:lnTo>
                    <a:pt x="103" y="231"/>
                  </a:lnTo>
                  <a:lnTo>
                    <a:pt x="114" y="222"/>
                  </a:lnTo>
                  <a:lnTo>
                    <a:pt x="130" y="213"/>
                  </a:lnTo>
                  <a:lnTo>
                    <a:pt x="148" y="200"/>
                  </a:lnTo>
                  <a:lnTo>
                    <a:pt x="167" y="189"/>
                  </a:lnTo>
                  <a:lnTo>
                    <a:pt x="186" y="177"/>
                  </a:lnTo>
                  <a:lnTo>
                    <a:pt x="209" y="167"/>
                  </a:lnTo>
                  <a:lnTo>
                    <a:pt x="228" y="154"/>
                  </a:lnTo>
                  <a:lnTo>
                    <a:pt x="249" y="143"/>
                  </a:lnTo>
                  <a:lnTo>
                    <a:pt x="267" y="133"/>
                  </a:lnTo>
                  <a:lnTo>
                    <a:pt x="286" y="124"/>
                  </a:lnTo>
                  <a:lnTo>
                    <a:pt x="299" y="115"/>
                  </a:lnTo>
                  <a:lnTo>
                    <a:pt x="313" y="109"/>
                  </a:lnTo>
                  <a:lnTo>
                    <a:pt x="322" y="105"/>
                  </a:lnTo>
                  <a:lnTo>
                    <a:pt x="329" y="103"/>
                  </a:lnTo>
                  <a:lnTo>
                    <a:pt x="331" y="100"/>
                  </a:lnTo>
                  <a:lnTo>
                    <a:pt x="334" y="96"/>
                  </a:lnTo>
                  <a:lnTo>
                    <a:pt x="337" y="93"/>
                  </a:lnTo>
                  <a:lnTo>
                    <a:pt x="340" y="90"/>
                  </a:lnTo>
                  <a:lnTo>
                    <a:pt x="343" y="87"/>
                  </a:lnTo>
                  <a:lnTo>
                    <a:pt x="347" y="84"/>
                  </a:lnTo>
                  <a:lnTo>
                    <a:pt x="350" y="80"/>
                  </a:lnTo>
                  <a:lnTo>
                    <a:pt x="353" y="77"/>
                  </a:lnTo>
                  <a:lnTo>
                    <a:pt x="354" y="74"/>
                  </a:lnTo>
                  <a:lnTo>
                    <a:pt x="357" y="71"/>
                  </a:lnTo>
                  <a:lnTo>
                    <a:pt x="360" y="67"/>
                  </a:lnTo>
                  <a:lnTo>
                    <a:pt x="364" y="64"/>
                  </a:lnTo>
                  <a:lnTo>
                    <a:pt x="364" y="61"/>
                  </a:lnTo>
                  <a:lnTo>
                    <a:pt x="367" y="58"/>
                  </a:lnTo>
                  <a:lnTo>
                    <a:pt x="369" y="55"/>
                  </a:lnTo>
                  <a:lnTo>
                    <a:pt x="372" y="54"/>
                  </a:lnTo>
                  <a:lnTo>
                    <a:pt x="372" y="50"/>
                  </a:lnTo>
                  <a:lnTo>
                    <a:pt x="375" y="47"/>
                  </a:lnTo>
                  <a:lnTo>
                    <a:pt x="375" y="44"/>
                  </a:lnTo>
                  <a:lnTo>
                    <a:pt x="379" y="43"/>
                  </a:lnTo>
                  <a:lnTo>
                    <a:pt x="379" y="40"/>
                  </a:lnTo>
                  <a:lnTo>
                    <a:pt x="382" y="36"/>
                  </a:lnTo>
                  <a:lnTo>
                    <a:pt x="383" y="33"/>
                  </a:lnTo>
                  <a:lnTo>
                    <a:pt x="386" y="33"/>
                  </a:lnTo>
                  <a:lnTo>
                    <a:pt x="386" y="30"/>
                  </a:lnTo>
                  <a:lnTo>
                    <a:pt x="389" y="27"/>
                  </a:lnTo>
                  <a:lnTo>
                    <a:pt x="391" y="24"/>
                  </a:lnTo>
                  <a:lnTo>
                    <a:pt x="395" y="21"/>
                  </a:lnTo>
                  <a:lnTo>
                    <a:pt x="397" y="18"/>
                  </a:lnTo>
                  <a:lnTo>
                    <a:pt x="400" y="15"/>
                  </a:lnTo>
                  <a:lnTo>
                    <a:pt x="403" y="12"/>
                  </a:lnTo>
                  <a:lnTo>
                    <a:pt x="408" y="12"/>
                  </a:lnTo>
                  <a:lnTo>
                    <a:pt x="411" y="9"/>
                  </a:lnTo>
                  <a:lnTo>
                    <a:pt x="414" y="5"/>
                  </a:lnTo>
                  <a:lnTo>
                    <a:pt x="417" y="2"/>
                  </a:lnTo>
                  <a:lnTo>
                    <a:pt x="420" y="2"/>
                  </a:lnTo>
                  <a:lnTo>
                    <a:pt x="424" y="0"/>
                  </a:lnTo>
                  <a:lnTo>
                    <a:pt x="427" y="0"/>
                  </a:lnTo>
                  <a:lnTo>
                    <a:pt x="430" y="0"/>
                  </a:lnTo>
                  <a:lnTo>
                    <a:pt x="433" y="1"/>
                  </a:lnTo>
                  <a:lnTo>
                    <a:pt x="436" y="2"/>
                  </a:lnTo>
                  <a:lnTo>
                    <a:pt x="440" y="5"/>
                  </a:lnTo>
                  <a:lnTo>
                    <a:pt x="440" y="8"/>
                  </a:lnTo>
                  <a:lnTo>
                    <a:pt x="441" y="11"/>
                  </a:lnTo>
                  <a:lnTo>
                    <a:pt x="441" y="14"/>
                  </a:lnTo>
                  <a:lnTo>
                    <a:pt x="443" y="18"/>
                  </a:lnTo>
                  <a:lnTo>
                    <a:pt x="446" y="18"/>
                  </a:lnTo>
                  <a:lnTo>
                    <a:pt x="448" y="18"/>
                  </a:lnTo>
                  <a:lnTo>
                    <a:pt x="451" y="18"/>
                  </a:lnTo>
                  <a:lnTo>
                    <a:pt x="455" y="18"/>
                  </a:lnTo>
                  <a:lnTo>
                    <a:pt x="458" y="18"/>
                  </a:lnTo>
                  <a:lnTo>
                    <a:pt x="461" y="19"/>
                  </a:lnTo>
                  <a:lnTo>
                    <a:pt x="464" y="19"/>
                  </a:lnTo>
                  <a:lnTo>
                    <a:pt x="467" y="19"/>
                  </a:lnTo>
                  <a:lnTo>
                    <a:pt x="471" y="19"/>
                  </a:lnTo>
                  <a:lnTo>
                    <a:pt x="473" y="19"/>
                  </a:lnTo>
                  <a:lnTo>
                    <a:pt x="476" y="19"/>
                  </a:lnTo>
                  <a:lnTo>
                    <a:pt x="479" y="19"/>
                  </a:lnTo>
                  <a:lnTo>
                    <a:pt x="482" y="21"/>
                  </a:lnTo>
                  <a:lnTo>
                    <a:pt x="486" y="21"/>
                  </a:lnTo>
                  <a:lnTo>
                    <a:pt x="487" y="21"/>
                  </a:lnTo>
                  <a:lnTo>
                    <a:pt x="490" y="24"/>
                  </a:lnTo>
                  <a:lnTo>
                    <a:pt x="493" y="26"/>
                  </a:lnTo>
                  <a:lnTo>
                    <a:pt x="494" y="26"/>
                  </a:lnTo>
                  <a:lnTo>
                    <a:pt x="497" y="29"/>
                  </a:lnTo>
                  <a:lnTo>
                    <a:pt x="497" y="31"/>
                  </a:lnTo>
                  <a:lnTo>
                    <a:pt x="501" y="34"/>
                  </a:lnTo>
                  <a:lnTo>
                    <a:pt x="501" y="38"/>
                  </a:lnTo>
                  <a:lnTo>
                    <a:pt x="502" y="41"/>
                  </a:lnTo>
                  <a:lnTo>
                    <a:pt x="505" y="41"/>
                  </a:lnTo>
                  <a:lnTo>
                    <a:pt x="508" y="41"/>
                  </a:lnTo>
                  <a:lnTo>
                    <a:pt x="511" y="44"/>
                  </a:lnTo>
                  <a:lnTo>
                    <a:pt x="514" y="46"/>
                  </a:lnTo>
                  <a:lnTo>
                    <a:pt x="516" y="46"/>
                  </a:lnTo>
                  <a:lnTo>
                    <a:pt x="519" y="49"/>
                  </a:lnTo>
                  <a:lnTo>
                    <a:pt x="520" y="51"/>
                  </a:lnTo>
                  <a:lnTo>
                    <a:pt x="523" y="55"/>
                  </a:lnTo>
                  <a:lnTo>
                    <a:pt x="523" y="58"/>
                  </a:lnTo>
                  <a:lnTo>
                    <a:pt x="523" y="60"/>
                  </a:lnTo>
                  <a:lnTo>
                    <a:pt x="524" y="63"/>
                  </a:lnTo>
                  <a:lnTo>
                    <a:pt x="527" y="66"/>
                  </a:lnTo>
                  <a:lnTo>
                    <a:pt x="528" y="66"/>
                  </a:lnTo>
                  <a:lnTo>
                    <a:pt x="532" y="70"/>
                  </a:lnTo>
                  <a:lnTo>
                    <a:pt x="535" y="73"/>
                  </a:lnTo>
                  <a:lnTo>
                    <a:pt x="536" y="73"/>
                  </a:lnTo>
                  <a:lnTo>
                    <a:pt x="539" y="76"/>
                  </a:lnTo>
                  <a:lnTo>
                    <a:pt x="539" y="79"/>
                  </a:lnTo>
                  <a:lnTo>
                    <a:pt x="542" y="82"/>
                  </a:lnTo>
                  <a:lnTo>
                    <a:pt x="542" y="86"/>
                  </a:lnTo>
                  <a:lnTo>
                    <a:pt x="542" y="87"/>
                  </a:lnTo>
                  <a:lnTo>
                    <a:pt x="544" y="90"/>
                  </a:lnTo>
                  <a:lnTo>
                    <a:pt x="542" y="90"/>
                  </a:lnTo>
                  <a:lnTo>
                    <a:pt x="542" y="93"/>
                  </a:lnTo>
                  <a:lnTo>
                    <a:pt x="542" y="95"/>
                  </a:lnTo>
                  <a:lnTo>
                    <a:pt x="542" y="99"/>
                  </a:lnTo>
                  <a:lnTo>
                    <a:pt x="541" y="99"/>
                  </a:lnTo>
                  <a:lnTo>
                    <a:pt x="541" y="101"/>
                  </a:lnTo>
                  <a:lnTo>
                    <a:pt x="541" y="103"/>
                  </a:lnTo>
                  <a:lnTo>
                    <a:pt x="538" y="101"/>
                  </a:lnTo>
                  <a:lnTo>
                    <a:pt x="535" y="101"/>
                  </a:lnTo>
                  <a:lnTo>
                    <a:pt x="532" y="101"/>
                  </a:lnTo>
                  <a:lnTo>
                    <a:pt x="531" y="101"/>
                  </a:lnTo>
                  <a:lnTo>
                    <a:pt x="527" y="101"/>
                  </a:lnTo>
                  <a:lnTo>
                    <a:pt x="525" y="101"/>
                  </a:lnTo>
                  <a:lnTo>
                    <a:pt x="522" y="101"/>
                  </a:lnTo>
                  <a:lnTo>
                    <a:pt x="519" y="101"/>
                  </a:lnTo>
                  <a:lnTo>
                    <a:pt x="516" y="101"/>
                  </a:lnTo>
                  <a:lnTo>
                    <a:pt x="514" y="101"/>
                  </a:lnTo>
                  <a:lnTo>
                    <a:pt x="514" y="103"/>
                  </a:lnTo>
                  <a:lnTo>
                    <a:pt x="511" y="103"/>
                  </a:lnTo>
                  <a:lnTo>
                    <a:pt x="508" y="106"/>
                  </a:lnTo>
                  <a:lnTo>
                    <a:pt x="504" y="108"/>
                  </a:lnTo>
                  <a:lnTo>
                    <a:pt x="501" y="111"/>
                  </a:lnTo>
                  <a:lnTo>
                    <a:pt x="494" y="111"/>
                  </a:lnTo>
                  <a:lnTo>
                    <a:pt x="491" y="115"/>
                  </a:lnTo>
                  <a:lnTo>
                    <a:pt x="485" y="118"/>
                  </a:lnTo>
                  <a:lnTo>
                    <a:pt x="481" y="121"/>
                  </a:lnTo>
                  <a:lnTo>
                    <a:pt x="475" y="121"/>
                  </a:lnTo>
                  <a:lnTo>
                    <a:pt x="468" y="124"/>
                  </a:lnTo>
                  <a:lnTo>
                    <a:pt x="462" y="125"/>
                  </a:lnTo>
                  <a:lnTo>
                    <a:pt x="456" y="128"/>
                  </a:lnTo>
                  <a:lnTo>
                    <a:pt x="449" y="128"/>
                  </a:lnTo>
                  <a:lnTo>
                    <a:pt x="443" y="130"/>
                  </a:lnTo>
                  <a:lnTo>
                    <a:pt x="436" y="130"/>
                  </a:lnTo>
                  <a:lnTo>
                    <a:pt x="430" y="132"/>
                  </a:lnTo>
                  <a:lnTo>
                    <a:pt x="422" y="131"/>
                  </a:lnTo>
                  <a:lnTo>
                    <a:pt x="416" y="131"/>
                  </a:lnTo>
                  <a:lnTo>
                    <a:pt x="410" y="131"/>
                  </a:lnTo>
                  <a:lnTo>
                    <a:pt x="406" y="131"/>
                  </a:lnTo>
                  <a:lnTo>
                    <a:pt x="402" y="131"/>
                  </a:lnTo>
                  <a:lnTo>
                    <a:pt x="399" y="131"/>
                  </a:lnTo>
                  <a:lnTo>
                    <a:pt x="396" y="131"/>
                  </a:lnTo>
                  <a:lnTo>
                    <a:pt x="394" y="131"/>
                  </a:lnTo>
                  <a:lnTo>
                    <a:pt x="390" y="131"/>
                  </a:lnTo>
                  <a:lnTo>
                    <a:pt x="388" y="131"/>
                  </a:lnTo>
                  <a:lnTo>
                    <a:pt x="385" y="131"/>
                  </a:lnTo>
                  <a:lnTo>
                    <a:pt x="385" y="133"/>
                  </a:lnTo>
                  <a:lnTo>
                    <a:pt x="382" y="133"/>
                  </a:lnTo>
                  <a:lnTo>
                    <a:pt x="382" y="136"/>
                  </a:lnTo>
                  <a:lnTo>
                    <a:pt x="379" y="138"/>
                  </a:lnTo>
                  <a:lnTo>
                    <a:pt x="379" y="141"/>
                  </a:lnTo>
                  <a:lnTo>
                    <a:pt x="373" y="143"/>
                  </a:lnTo>
                  <a:lnTo>
                    <a:pt x="366" y="151"/>
                  </a:lnTo>
                  <a:lnTo>
                    <a:pt x="355" y="159"/>
                  </a:lnTo>
                  <a:lnTo>
                    <a:pt x="344" y="170"/>
                  </a:lnTo>
                  <a:lnTo>
                    <a:pt x="329" y="182"/>
                  </a:lnTo>
                  <a:lnTo>
                    <a:pt x="314" y="196"/>
                  </a:lnTo>
                  <a:lnTo>
                    <a:pt x="297" y="210"/>
                  </a:lnTo>
                  <a:lnTo>
                    <a:pt x="281" y="226"/>
                  </a:lnTo>
                  <a:lnTo>
                    <a:pt x="262" y="239"/>
                  </a:lnTo>
                  <a:lnTo>
                    <a:pt x="246" y="255"/>
                  </a:lnTo>
                  <a:lnTo>
                    <a:pt x="229" y="268"/>
                  </a:lnTo>
                  <a:lnTo>
                    <a:pt x="214" y="283"/>
                  </a:lnTo>
                  <a:lnTo>
                    <a:pt x="200" y="292"/>
                  </a:lnTo>
                  <a:lnTo>
                    <a:pt x="188" y="303"/>
                  </a:lnTo>
                  <a:lnTo>
                    <a:pt x="179" y="310"/>
                  </a:lnTo>
                  <a:lnTo>
                    <a:pt x="173" y="317"/>
                  </a:lnTo>
                  <a:lnTo>
                    <a:pt x="167" y="320"/>
                  </a:lnTo>
                  <a:lnTo>
                    <a:pt x="160" y="324"/>
                  </a:lnTo>
                  <a:lnTo>
                    <a:pt x="154" y="327"/>
                  </a:lnTo>
                  <a:lnTo>
                    <a:pt x="150" y="331"/>
                  </a:lnTo>
                  <a:lnTo>
                    <a:pt x="143" y="332"/>
                  </a:lnTo>
                  <a:lnTo>
                    <a:pt x="139" y="335"/>
                  </a:lnTo>
                  <a:lnTo>
                    <a:pt x="133" y="336"/>
                  </a:lnTo>
                  <a:lnTo>
                    <a:pt x="129" y="339"/>
                  </a:lnTo>
                  <a:lnTo>
                    <a:pt x="123" y="339"/>
                  </a:lnTo>
                  <a:lnTo>
                    <a:pt x="120" y="340"/>
                  </a:lnTo>
                  <a:lnTo>
                    <a:pt x="115" y="340"/>
                  </a:lnTo>
                  <a:lnTo>
                    <a:pt x="112" y="343"/>
                  </a:lnTo>
                  <a:lnTo>
                    <a:pt x="109" y="343"/>
                  </a:lnTo>
                  <a:lnTo>
                    <a:pt x="106" y="343"/>
                  </a:lnTo>
                  <a:lnTo>
                    <a:pt x="103" y="343"/>
                  </a:lnTo>
                  <a:lnTo>
                    <a:pt x="102" y="347"/>
                  </a:lnTo>
                  <a:lnTo>
                    <a:pt x="94" y="347"/>
                  </a:lnTo>
                  <a:lnTo>
                    <a:pt x="88" y="350"/>
                  </a:lnTo>
                  <a:lnTo>
                    <a:pt x="81" y="352"/>
                  </a:lnTo>
                  <a:lnTo>
                    <a:pt x="75" y="355"/>
                  </a:lnTo>
                  <a:lnTo>
                    <a:pt x="68" y="355"/>
                  </a:lnTo>
                  <a:lnTo>
                    <a:pt x="64" y="358"/>
                  </a:lnTo>
                  <a:lnTo>
                    <a:pt x="59" y="361"/>
                  </a:lnTo>
                  <a:lnTo>
                    <a:pt x="56" y="364"/>
                  </a:lnTo>
                  <a:lnTo>
                    <a:pt x="49" y="364"/>
                  </a:lnTo>
                  <a:lnTo>
                    <a:pt x="46" y="366"/>
                  </a:lnTo>
                  <a:lnTo>
                    <a:pt x="43" y="366"/>
                  </a:lnTo>
                  <a:lnTo>
                    <a:pt x="40" y="369"/>
                  </a:lnTo>
                  <a:lnTo>
                    <a:pt x="36" y="369"/>
                  </a:lnTo>
                  <a:lnTo>
                    <a:pt x="33" y="372"/>
                  </a:lnTo>
                  <a:lnTo>
                    <a:pt x="30" y="372"/>
                  </a:lnTo>
                  <a:lnTo>
                    <a:pt x="28" y="376"/>
                  </a:lnTo>
                  <a:lnTo>
                    <a:pt x="23" y="373"/>
                  </a:lnTo>
                  <a:lnTo>
                    <a:pt x="20" y="372"/>
                  </a:lnTo>
                  <a:lnTo>
                    <a:pt x="17" y="367"/>
                  </a:lnTo>
                  <a:lnTo>
                    <a:pt x="14" y="364"/>
                  </a:lnTo>
                  <a:lnTo>
                    <a:pt x="11" y="356"/>
                  </a:lnTo>
                  <a:lnTo>
                    <a:pt x="7" y="350"/>
                  </a:lnTo>
                  <a:lnTo>
                    <a:pt x="4" y="341"/>
                  </a:lnTo>
                  <a:lnTo>
                    <a:pt x="3" y="335"/>
                  </a:lnTo>
                  <a:lnTo>
                    <a:pt x="0" y="325"/>
                  </a:lnTo>
                  <a:lnTo>
                    <a:pt x="0" y="318"/>
                  </a:lnTo>
                  <a:lnTo>
                    <a:pt x="0" y="308"/>
                  </a:lnTo>
                  <a:lnTo>
                    <a:pt x="2" y="302"/>
                  </a:lnTo>
                  <a:lnTo>
                    <a:pt x="3" y="292"/>
                  </a:lnTo>
                  <a:lnTo>
                    <a:pt x="6" y="286"/>
                  </a:lnTo>
                  <a:lnTo>
                    <a:pt x="11" y="279"/>
                  </a:lnTo>
                  <a:lnTo>
                    <a:pt x="17" y="275"/>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78" name="Freeform 254"/>
            <p:cNvSpPr>
              <a:spLocks/>
            </p:cNvSpPr>
            <p:nvPr/>
          </p:nvSpPr>
          <p:spPr bwMode="auto">
            <a:xfrm flipH="1">
              <a:off x="4713288" y="3409950"/>
              <a:ext cx="949325" cy="952500"/>
            </a:xfrm>
            <a:custGeom>
              <a:avLst/>
              <a:gdLst>
                <a:gd name="T0" fmla="*/ 349280 w 318"/>
                <a:gd name="T1" fmla="*/ 308514 h 318"/>
                <a:gd name="T2" fmla="*/ 423912 w 318"/>
                <a:gd name="T3" fmla="*/ 320495 h 318"/>
                <a:gd name="T4" fmla="*/ 486604 w 318"/>
                <a:gd name="T5" fmla="*/ 383396 h 318"/>
                <a:gd name="T6" fmla="*/ 525413 w 318"/>
                <a:gd name="T7" fmla="*/ 386392 h 318"/>
                <a:gd name="T8" fmla="*/ 585119 w 318"/>
                <a:gd name="T9" fmla="*/ 332476 h 318"/>
                <a:gd name="T10" fmla="*/ 650795 w 318"/>
                <a:gd name="T11" fmla="*/ 284552 h 318"/>
                <a:gd name="T12" fmla="*/ 668707 w 318"/>
                <a:gd name="T13" fmla="*/ 251604 h 318"/>
                <a:gd name="T14" fmla="*/ 638854 w 318"/>
                <a:gd name="T15" fmla="*/ 206675 h 318"/>
                <a:gd name="T16" fmla="*/ 609001 w 318"/>
                <a:gd name="T17" fmla="*/ 170731 h 318"/>
                <a:gd name="T18" fmla="*/ 585119 w 318"/>
                <a:gd name="T19" fmla="*/ 152759 h 318"/>
                <a:gd name="T20" fmla="*/ 632883 w 318"/>
                <a:gd name="T21" fmla="*/ 167736 h 318"/>
                <a:gd name="T22" fmla="*/ 674678 w 318"/>
                <a:gd name="T23" fmla="*/ 209670 h 318"/>
                <a:gd name="T24" fmla="*/ 707516 w 318"/>
                <a:gd name="T25" fmla="*/ 269575 h 318"/>
                <a:gd name="T26" fmla="*/ 734383 w 318"/>
                <a:gd name="T27" fmla="*/ 242618 h 318"/>
                <a:gd name="T28" fmla="*/ 767222 w 318"/>
                <a:gd name="T29" fmla="*/ 221651 h 318"/>
                <a:gd name="T30" fmla="*/ 782148 w 318"/>
                <a:gd name="T31" fmla="*/ 212665 h 318"/>
                <a:gd name="T32" fmla="*/ 761251 w 318"/>
                <a:gd name="T33" fmla="*/ 176722 h 318"/>
                <a:gd name="T34" fmla="*/ 722442 w 318"/>
                <a:gd name="T35" fmla="*/ 143774 h 318"/>
                <a:gd name="T36" fmla="*/ 698560 w 318"/>
                <a:gd name="T37" fmla="*/ 131792 h 318"/>
                <a:gd name="T38" fmla="*/ 725428 w 318"/>
                <a:gd name="T39" fmla="*/ 131792 h 318"/>
                <a:gd name="T40" fmla="*/ 770207 w 318"/>
                <a:gd name="T41" fmla="*/ 164741 h 318"/>
                <a:gd name="T42" fmla="*/ 797075 w 318"/>
                <a:gd name="T43" fmla="*/ 191698 h 318"/>
                <a:gd name="T44" fmla="*/ 826928 w 318"/>
                <a:gd name="T45" fmla="*/ 191698 h 318"/>
                <a:gd name="T46" fmla="*/ 874693 w 318"/>
                <a:gd name="T47" fmla="*/ 176722 h 318"/>
                <a:gd name="T48" fmla="*/ 916487 w 318"/>
                <a:gd name="T49" fmla="*/ 170731 h 318"/>
                <a:gd name="T50" fmla="*/ 940369 w 318"/>
                <a:gd name="T51" fmla="*/ 146769 h 318"/>
                <a:gd name="T52" fmla="*/ 847825 w 318"/>
                <a:gd name="T53" fmla="*/ 53915 h 318"/>
                <a:gd name="T54" fmla="*/ 683633 w 318"/>
                <a:gd name="T55" fmla="*/ 0 h 318"/>
                <a:gd name="T56" fmla="*/ 486604 w 318"/>
                <a:gd name="T57" fmla="*/ 83868 h 318"/>
                <a:gd name="T58" fmla="*/ 492574 w 318"/>
                <a:gd name="T59" fmla="*/ 50920 h 318"/>
                <a:gd name="T60" fmla="*/ 516457 w 318"/>
                <a:gd name="T61" fmla="*/ 32948 h 318"/>
                <a:gd name="T62" fmla="*/ 528398 w 318"/>
                <a:gd name="T63" fmla="*/ 26958 h 318"/>
                <a:gd name="T64" fmla="*/ 432868 w 318"/>
                <a:gd name="T65" fmla="*/ 35943 h 318"/>
                <a:gd name="T66" fmla="*/ 292559 w 318"/>
                <a:gd name="T67" fmla="*/ 83868 h 318"/>
                <a:gd name="T68" fmla="*/ 155236 w 318"/>
                <a:gd name="T69" fmla="*/ 203679 h 318"/>
                <a:gd name="T70" fmla="*/ 47765 w 318"/>
                <a:gd name="T71" fmla="*/ 380401 h 318"/>
                <a:gd name="T72" fmla="*/ 5971 w 318"/>
                <a:gd name="T73" fmla="*/ 566108 h 318"/>
                <a:gd name="T74" fmla="*/ 17912 w 318"/>
                <a:gd name="T75" fmla="*/ 736840 h 318"/>
                <a:gd name="T76" fmla="*/ 89559 w 318"/>
                <a:gd name="T77" fmla="*/ 820708 h 318"/>
                <a:gd name="T78" fmla="*/ 146280 w 318"/>
                <a:gd name="T79" fmla="*/ 826698 h 318"/>
                <a:gd name="T80" fmla="*/ 203000 w 318"/>
                <a:gd name="T81" fmla="*/ 859646 h 318"/>
                <a:gd name="T82" fmla="*/ 229868 w 318"/>
                <a:gd name="T83" fmla="*/ 886604 h 318"/>
                <a:gd name="T84" fmla="*/ 262706 w 318"/>
                <a:gd name="T85" fmla="*/ 877618 h 318"/>
                <a:gd name="T86" fmla="*/ 289574 w 318"/>
                <a:gd name="T87" fmla="*/ 874623 h 318"/>
                <a:gd name="T88" fmla="*/ 358236 w 318"/>
                <a:gd name="T89" fmla="*/ 901580 h 318"/>
                <a:gd name="T90" fmla="*/ 376148 w 318"/>
                <a:gd name="T91" fmla="*/ 907571 h 318"/>
                <a:gd name="T92" fmla="*/ 391074 w 318"/>
                <a:gd name="T93" fmla="*/ 934528 h 318"/>
                <a:gd name="T94" fmla="*/ 400030 w 318"/>
                <a:gd name="T95" fmla="*/ 946509 h 318"/>
                <a:gd name="T96" fmla="*/ 414957 w 318"/>
                <a:gd name="T97" fmla="*/ 937524 h 318"/>
                <a:gd name="T98" fmla="*/ 423912 w 318"/>
                <a:gd name="T99" fmla="*/ 907571 h 318"/>
                <a:gd name="T100" fmla="*/ 429883 w 318"/>
                <a:gd name="T101" fmla="*/ 892594 h 318"/>
                <a:gd name="T102" fmla="*/ 411971 w 318"/>
                <a:gd name="T103" fmla="*/ 862642 h 318"/>
                <a:gd name="T104" fmla="*/ 391074 w 318"/>
                <a:gd name="T105" fmla="*/ 832689 h 318"/>
                <a:gd name="T106" fmla="*/ 376148 w 318"/>
                <a:gd name="T107" fmla="*/ 790755 h 318"/>
                <a:gd name="T108" fmla="*/ 349280 w 318"/>
                <a:gd name="T109" fmla="*/ 721863 h 318"/>
                <a:gd name="T110" fmla="*/ 298530 w 318"/>
                <a:gd name="T111" fmla="*/ 590071 h 318"/>
                <a:gd name="T112" fmla="*/ 307486 w 318"/>
                <a:gd name="T113" fmla="*/ 437311 h 318"/>
                <a:gd name="T114" fmla="*/ 358236 w 318"/>
                <a:gd name="T115" fmla="*/ 341462 h 318"/>
                <a:gd name="T116" fmla="*/ 331368 w 318"/>
                <a:gd name="T117" fmla="*/ 341462 h 318"/>
                <a:gd name="T118" fmla="*/ 298530 w 318"/>
                <a:gd name="T119" fmla="*/ 341462 h 318"/>
                <a:gd name="T120" fmla="*/ 292559 w 318"/>
                <a:gd name="T121" fmla="*/ 347453 h 3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8"/>
                <a:gd name="T184" fmla="*/ 0 h 318"/>
                <a:gd name="T185" fmla="*/ 318 w 318"/>
                <a:gd name="T186" fmla="*/ 318 h 3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8" h="318">
                  <a:moveTo>
                    <a:pt x="98" y="116"/>
                  </a:moveTo>
                  <a:lnTo>
                    <a:pt x="101" y="111"/>
                  </a:lnTo>
                  <a:lnTo>
                    <a:pt x="108" y="108"/>
                  </a:lnTo>
                  <a:lnTo>
                    <a:pt x="111" y="104"/>
                  </a:lnTo>
                  <a:lnTo>
                    <a:pt x="117" y="103"/>
                  </a:lnTo>
                  <a:lnTo>
                    <a:pt x="120" y="102"/>
                  </a:lnTo>
                  <a:lnTo>
                    <a:pt x="127" y="102"/>
                  </a:lnTo>
                  <a:lnTo>
                    <a:pt x="132" y="102"/>
                  </a:lnTo>
                  <a:lnTo>
                    <a:pt x="139" y="105"/>
                  </a:lnTo>
                  <a:lnTo>
                    <a:pt x="142" y="107"/>
                  </a:lnTo>
                  <a:lnTo>
                    <a:pt x="147" y="110"/>
                  </a:lnTo>
                  <a:lnTo>
                    <a:pt x="150" y="113"/>
                  </a:lnTo>
                  <a:lnTo>
                    <a:pt x="157" y="117"/>
                  </a:lnTo>
                  <a:lnTo>
                    <a:pt x="160" y="122"/>
                  </a:lnTo>
                  <a:lnTo>
                    <a:pt x="163" y="128"/>
                  </a:lnTo>
                  <a:lnTo>
                    <a:pt x="166" y="134"/>
                  </a:lnTo>
                  <a:lnTo>
                    <a:pt x="170" y="143"/>
                  </a:lnTo>
                  <a:lnTo>
                    <a:pt x="170" y="136"/>
                  </a:lnTo>
                  <a:lnTo>
                    <a:pt x="173" y="133"/>
                  </a:lnTo>
                  <a:lnTo>
                    <a:pt x="176" y="129"/>
                  </a:lnTo>
                  <a:lnTo>
                    <a:pt x="179" y="126"/>
                  </a:lnTo>
                  <a:lnTo>
                    <a:pt x="183" y="120"/>
                  </a:lnTo>
                  <a:lnTo>
                    <a:pt x="187" y="117"/>
                  </a:lnTo>
                  <a:lnTo>
                    <a:pt x="190" y="114"/>
                  </a:lnTo>
                  <a:lnTo>
                    <a:pt x="196" y="111"/>
                  </a:lnTo>
                  <a:lnTo>
                    <a:pt x="200" y="108"/>
                  </a:lnTo>
                  <a:lnTo>
                    <a:pt x="205" y="104"/>
                  </a:lnTo>
                  <a:lnTo>
                    <a:pt x="208" y="101"/>
                  </a:lnTo>
                  <a:lnTo>
                    <a:pt x="215" y="98"/>
                  </a:lnTo>
                  <a:lnTo>
                    <a:pt x="218" y="95"/>
                  </a:lnTo>
                  <a:lnTo>
                    <a:pt x="222" y="94"/>
                  </a:lnTo>
                  <a:lnTo>
                    <a:pt x="225" y="90"/>
                  </a:lnTo>
                  <a:lnTo>
                    <a:pt x="231" y="90"/>
                  </a:lnTo>
                  <a:lnTo>
                    <a:pt x="227" y="87"/>
                  </a:lnTo>
                  <a:lnTo>
                    <a:pt x="224" y="84"/>
                  </a:lnTo>
                  <a:lnTo>
                    <a:pt x="221" y="81"/>
                  </a:lnTo>
                  <a:lnTo>
                    <a:pt x="221" y="79"/>
                  </a:lnTo>
                  <a:lnTo>
                    <a:pt x="218" y="76"/>
                  </a:lnTo>
                  <a:lnTo>
                    <a:pt x="217" y="72"/>
                  </a:lnTo>
                  <a:lnTo>
                    <a:pt x="214" y="69"/>
                  </a:lnTo>
                  <a:lnTo>
                    <a:pt x="214" y="68"/>
                  </a:lnTo>
                  <a:lnTo>
                    <a:pt x="210" y="65"/>
                  </a:lnTo>
                  <a:lnTo>
                    <a:pt x="207" y="62"/>
                  </a:lnTo>
                  <a:lnTo>
                    <a:pt x="204" y="58"/>
                  </a:lnTo>
                  <a:lnTo>
                    <a:pt x="204" y="57"/>
                  </a:lnTo>
                  <a:lnTo>
                    <a:pt x="201" y="54"/>
                  </a:lnTo>
                  <a:lnTo>
                    <a:pt x="199" y="53"/>
                  </a:lnTo>
                  <a:lnTo>
                    <a:pt x="195" y="51"/>
                  </a:lnTo>
                  <a:lnTo>
                    <a:pt x="196" y="51"/>
                  </a:lnTo>
                  <a:lnTo>
                    <a:pt x="200" y="51"/>
                  </a:lnTo>
                  <a:lnTo>
                    <a:pt x="203" y="51"/>
                  </a:lnTo>
                  <a:lnTo>
                    <a:pt x="206" y="53"/>
                  </a:lnTo>
                  <a:lnTo>
                    <a:pt x="209" y="53"/>
                  </a:lnTo>
                  <a:lnTo>
                    <a:pt x="212" y="56"/>
                  </a:lnTo>
                  <a:lnTo>
                    <a:pt x="216" y="58"/>
                  </a:lnTo>
                  <a:lnTo>
                    <a:pt x="219" y="62"/>
                  </a:lnTo>
                  <a:lnTo>
                    <a:pt x="220" y="64"/>
                  </a:lnTo>
                  <a:lnTo>
                    <a:pt x="223" y="67"/>
                  </a:lnTo>
                  <a:lnTo>
                    <a:pt x="226" y="70"/>
                  </a:lnTo>
                  <a:lnTo>
                    <a:pt x="230" y="73"/>
                  </a:lnTo>
                  <a:lnTo>
                    <a:pt x="230" y="77"/>
                  </a:lnTo>
                  <a:lnTo>
                    <a:pt x="233" y="81"/>
                  </a:lnTo>
                  <a:lnTo>
                    <a:pt x="234" y="84"/>
                  </a:lnTo>
                  <a:lnTo>
                    <a:pt x="237" y="90"/>
                  </a:lnTo>
                  <a:lnTo>
                    <a:pt x="237" y="87"/>
                  </a:lnTo>
                  <a:lnTo>
                    <a:pt x="240" y="87"/>
                  </a:lnTo>
                  <a:lnTo>
                    <a:pt x="242" y="84"/>
                  </a:lnTo>
                  <a:lnTo>
                    <a:pt x="246" y="84"/>
                  </a:lnTo>
                  <a:lnTo>
                    <a:pt x="246" y="81"/>
                  </a:lnTo>
                  <a:lnTo>
                    <a:pt x="249" y="81"/>
                  </a:lnTo>
                  <a:lnTo>
                    <a:pt x="252" y="78"/>
                  </a:lnTo>
                  <a:lnTo>
                    <a:pt x="255" y="78"/>
                  </a:lnTo>
                  <a:lnTo>
                    <a:pt x="255" y="74"/>
                  </a:lnTo>
                  <a:lnTo>
                    <a:pt x="257" y="74"/>
                  </a:lnTo>
                  <a:lnTo>
                    <a:pt x="257" y="72"/>
                  </a:lnTo>
                  <a:lnTo>
                    <a:pt x="261" y="72"/>
                  </a:lnTo>
                  <a:lnTo>
                    <a:pt x="261" y="71"/>
                  </a:lnTo>
                  <a:lnTo>
                    <a:pt x="262" y="71"/>
                  </a:lnTo>
                  <a:lnTo>
                    <a:pt x="264" y="71"/>
                  </a:lnTo>
                  <a:lnTo>
                    <a:pt x="261" y="68"/>
                  </a:lnTo>
                  <a:lnTo>
                    <a:pt x="258" y="65"/>
                  </a:lnTo>
                  <a:lnTo>
                    <a:pt x="255" y="62"/>
                  </a:lnTo>
                  <a:lnTo>
                    <a:pt x="255" y="59"/>
                  </a:lnTo>
                  <a:lnTo>
                    <a:pt x="252" y="56"/>
                  </a:lnTo>
                  <a:lnTo>
                    <a:pt x="249" y="54"/>
                  </a:lnTo>
                  <a:lnTo>
                    <a:pt x="246" y="51"/>
                  </a:lnTo>
                  <a:lnTo>
                    <a:pt x="242" y="48"/>
                  </a:lnTo>
                  <a:lnTo>
                    <a:pt x="240" y="48"/>
                  </a:lnTo>
                  <a:lnTo>
                    <a:pt x="237" y="46"/>
                  </a:lnTo>
                  <a:lnTo>
                    <a:pt x="234" y="44"/>
                  </a:lnTo>
                  <a:lnTo>
                    <a:pt x="237" y="44"/>
                  </a:lnTo>
                  <a:lnTo>
                    <a:pt x="240" y="44"/>
                  </a:lnTo>
                  <a:lnTo>
                    <a:pt x="243" y="44"/>
                  </a:lnTo>
                  <a:lnTo>
                    <a:pt x="247" y="47"/>
                  </a:lnTo>
                  <a:lnTo>
                    <a:pt x="249" y="47"/>
                  </a:lnTo>
                  <a:lnTo>
                    <a:pt x="252" y="50"/>
                  </a:lnTo>
                  <a:lnTo>
                    <a:pt x="255" y="52"/>
                  </a:lnTo>
                  <a:lnTo>
                    <a:pt x="258" y="55"/>
                  </a:lnTo>
                  <a:lnTo>
                    <a:pt x="262" y="58"/>
                  </a:lnTo>
                  <a:lnTo>
                    <a:pt x="264" y="61"/>
                  </a:lnTo>
                  <a:lnTo>
                    <a:pt x="267" y="64"/>
                  </a:lnTo>
                  <a:lnTo>
                    <a:pt x="268" y="66"/>
                  </a:lnTo>
                  <a:lnTo>
                    <a:pt x="270" y="68"/>
                  </a:lnTo>
                  <a:lnTo>
                    <a:pt x="273" y="65"/>
                  </a:lnTo>
                  <a:lnTo>
                    <a:pt x="277" y="64"/>
                  </a:lnTo>
                  <a:lnTo>
                    <a:pt x="280" y="62"/>
                  </a:lnTo>
                  <a:lnTo>
                    <a:pt x="283" y="62"/>
                  </a:lnTo>
                  <a:lnTo>
                    <a:pt x="286" y="59"/>
                  </a:lnTo>
                  <a:lnTo>
                    <a:pt x="289" y="59"/>
                  </a:lnTo>
                  <a:lnTo>
                    <a:pt x="293" y="59"/>
                  </a:lnTo>
                  <a:lnTo>
                    <a:pt x="296" y="59"/>
                  </a:lnTo>
                  <a:lnTo>
                    <a:pt x="297" y="57"/>
                  </a:lnTo>
                  <a:lnTo>
                    <a:pt x="300" y="57"/>
                  </a:lnTo>
                  <a:lnTo>
                    <a:pt x="303" y="57"/>
                  </a:lnTo>
                  <a:lnTo>
                    <a:pt x="307" y="57"/>
                  </a:lnTo>
                  <a:lnTo>
                    <a:pt x="309" y="55"/>
                  </a:lnTo>
                  <a:lnTo>
                    <a:pt x="312" y="55"/>
                  </a:lnTo>
                  <a:lnTo>
                    <a:pt x="315" y="55"/>
                  </a:lnTo>
                  <a:lnTo>
                    <a:pt x="318" y="55"/>
                  </a:lnTo>
                  <a:lnTo>
                    <a:pt x="315" y="49"/>
                  </a:lnTo>
                  <a:lnTo>
                    <a:pt x="312" y="43"/>
                  </a:lnTo>
                  <a:lnTo>
                    <a:pt x="306" y="37"/>
                  </a:lnTo>
                  <a:lnTo>
                    <a:pt x="300" y="31"/>
                  </a:lnTo>
                  <a:lnTo>
                    <a:pt x="292" y="24"/>
                  </a:lnTo>
                  <a:lnTo>
                    <a:pt x="284" y="18"/>
                  </a:lnTo>
                  <a:lnTo>
                    <a:pt x="275" y="11"/>
                  </a:lnTo>
                  <a:lnTo>
                    <a:pt x="266" y="8"/>
                  </a:lnTo>
                  <a:lnTo>
                    <a:pt x="253" y="3"/>
                  </a:lnTo>
                  <a:lnTo>
                    <a:pt x="241" y="1"/>
                  </a:lnTo>
                  <a:lnTo>
                    <a:pt x="229" y="0"/>
                  </a:lnTo>
                  <a:lnTo>
                    <a:pt x="217" y="1"/>
                  </a:lnTo>
                  <a:lnTo>
                    <a:pt x="202" y="3"/>
                  </a:lnTo>
                  <a:lnTo>
                    <a:pt x="189" y="8"/>
                  </a:lnTo>
                  <a:lnTo>
                    <a:pt x="176" y="17"/>
                  </a:lnTo>
                  <a:lnTo>
                    <a:pt x="163" y="28"/>
                  </a:lnTo>
                  <a:lnTo>
                    <a:pt x="163" y="25"/>
                  </a:lnTo>
                  <a:lnTo>
                    <a:pt x="163" y="23"/>
                  </a:lnTo>
                  <a:lnTo>
                    <a:pt x="163" y="20"/>
                  </a:lnTo>
                  <a:lnTo>
                    <a:pt x="165" y="20"/>
                  </a:lnTo>
                  <a:lnTo>
                    <a:pt x="165" y="17"/>
                  </a:lnTo>
                  <a:lnTo>
                    <a:pt x="169" y="17"/>
                  </a:lnTo>
                  <a:lnTo>
                    <a:pt x="169" y="15"/>
                  </a:lnTo>
                  <a:lnTo>
                    <a:pt x="172" y="15"/>
                  </a:lnTo>
                  <a:lnTo>
                    <a:pt x="172" y="11"/>
                  </a:lnTo>
                  <a:lnTo>
                    <a:pt x="173" y="11"/>
                  </a:lnTo>
                  <a:lnTo>
                    <a:pt x="173" y="10"/>
                  </a:lnTo>
                  <a:lnTo>
                    <a:pt x="176" y="10"/>
                  </a:lnTo>
                  <a:lnTo>
                    <a:pt x="176" y="9"/>
                  </a:lnTo>
                  <a:lnTo>
                    <a:pt x="177" y="9"/>
                  </a:lnTo>
                  <a:lnTo>
                    <a:pt x="179" y="9"/>
                  </a:lnTo>
                  <a:lnTo>
                    <a:pt x="170" y="9"/>
                  </a:lnTo>
                  <a:lnTo>
                    <a:pt x="161" y="9"/>
                  </a:lnTo>
                  <a:lnTo>
                    <a:pt x="151" y="9"/>
                  </a:lnTo>
                  <a:lnTo>
                    <a:pt x="145" y="12"/>
                  </a:lnTo>
                  <a:lnTo>
                    <a:pt x="135" y="13"/>
                  </a:lnTo>
                  <a:lnTo>
                    <a:pt x="126" y="17"/>
                  </a:lnTo>
                  <a:lnTo>
                    <a:pt x="116" y="20"/>
                  </a:lnTo>
                  <a:lnTo>
                    <a:pt x="108" y="25"/>
                  </a:lnTo>
                  <a:lnTo>
                    <a:pt x="98" y="28"/>
                  </a:lnTo>
                  <a:lnTo>
                    <a:pt x="88" y="34"/>
                  </a:lnTo>
                  <a:lnTo>
                    <a:pt x="79" y="40"/>
                  </a:lnTo>
                  <a:lnTo>
                    <a:pt x="70" y="49"/>
                  </a:lnTo>
                  <a:lnTo>
                    <a:pt x="61" y="57"/>
                  </a:lnTo>
                  <a:lnTo>
                    <a:pt x="52" y="68"/>
                  </a:lnTo>
                  <a:lnTo>
                    <a:pt x="42" y="80"/>
                  </a:lnTo>
                  <a:lnTo>
                    <a:pt x="36" y="94"/>
                  </a:lnTo>
                  <a:lnTo>
                    <a:pt x="28" y="103"/>
                  </a:lnTo>
                  <a:lnTo>
                    <a:pt x="22" y="115"/>
                  </a:lnTo>
                  <a:lnTo>
                    <a:pt x="16" y="127"/>
                  </a:lnTo>
                  <a:lnTo>
                    <a:pt x="12" y="140"/>
                  </a:lnTo>
                  <a:lnTo>
                    <a:pt x="8" y="150"/>
                  </a:lnTo>
                  <a:lnTo>
                    <a:pt x="5" y="163"/>
                  </a:lnTo>
                  <a:lnTo>
                    <a:pt x="2" y="176"/>
                  </a:lnTo>
                  <a:lnTo>
                    <a:pt x="2" y="189"/>
                  </a:lnTo>
                  <a:lnTo>
                    <a:pt x="0" y="199"/>
                  </a:lnTo>
                  <a:lnTo>
                    <a:pt x="0" y="211"/>
                  </a:lnTo>
                  <a:lnTo>
                    <a:pt x="1" y="223"/>
                  </a:lnTo>
                  <a:lnTo>
                    <a:pt x="4" y="236"/>
                  </a:lnTo>
                  <a:lnTo>
                    <a:pt x="6" y="246"/>
                  </a:lnTo>
                  <a:lnTo>
                    <a:pt x="10" y="257"/>
                  </a:lnTo>
                  <a:lnTo>
                    <a:pt x="16" y="267"/>
                  </a:lnTo>
                  <a:lnTo>
                    <a:pt x="23" y="279"/>
                  </a:lnTo>
                  <a:lnTo>
                    <a:pt x="26" y="276"/>
                  </a:lnTo>
                  <a:lnTo>
                    <a:pt x="30" y="274"/>
                  </a:lnTo>
                  <a:lnTo>
                    <a:pt x="33" y="274"/>
                  </a:lnTo>
                  <a:lnTo>
                    <a:pt x="39" y="274"/>
                  </a:lnTo>
                  <a:lnTo>
                    <a:pt x="42" y="274"/>
                  </a:lnTo>
                  <a:lnTo>
                    <a:pt x="46" y="276"/>
                  </a:lnTo>
                  <a:lnTo>
                    <a:pt x="49" y="276"/>
                  </a:lnTo>
                  <a:lnTo>
                    <a:pt x="55" y="279"/>
                  </a:lnTo>
                  <a:lnTo>
                    <a:pt x="58" y="279"/>
                  </a:lnTo>
                  <a:lnTo>
                    <a:pt x="62" y="282"/>
                  </a:lnTo>
                  <a:lnTo>
                    <a:pt x="65" y="284"/>
                  </a:lnTo>
                  <a:lnTo>
                    <a:pt x="68" y="287"/>
                  </a:lnTo>
                  <a:lnTo>
                    <a:pt x="68" y="288"/>
                  </a:lnTo>
                  <a:lnTo>
                    <a:pt x="71" y="292"/>
                  </a:lnTo>
                  <a:lnTo>
                    <a:pt x="72" y="295"/>
                  </a:lnTo>
                  <a:lnTo>
                    <a:pt x="76" y="298"/>
                  </a:lnTo>
                  <a:lnTo>
                    <a:pt x="77" y="296"/>
                  </a:lnTo>
                  <a:lnTo>
                    <a:pt x="80" y="296"/>
                  </a:lnTo>
                  <a:lnTo>
                    <a:pt x="82" y="296"/>
                  </a:lnTo>
                  <a:lnTo>
                    <a:pt x="85" y="296"/>
                  </a:lnTo>
                  <a:lnTo>
                    <a:pt x="85" y="293"/>
                  </a:lnTo>
                  <a:lnTo>
                    <a:pt x="88" y="293"/>
                  </a:lnTo>
                  <a:lnTo>
                    <a:pt x="92" y="293"/>
                  </a:lnTo>
                  <a:lnTo>
                    <a:pt x="92" y="292"/>
                  </a:lnTo>
                  <a:lnTo>
                    <a:pt x="95" y="292"/>
                  </a:lnTo>
                  <a:lnTo>
                    <a:pt x="97" y="292"/>
                  </a:lnTo>
                  <a:lnTo>
                    <a:pt x="100" y="293"/>
                  </a:lnTo>
                  <a:lnTo>
                    <a:pt x="103" y="293"/>
                  </a:lnTo>
                  <a:lnTo>
                    <a:pt x="108" y="295"/>
                  </a:lnTo>
                  <a:lnTo>
                    <a:pt x="113" y="298"/>
                  </a:lnTo>
                  <a:lnTo>
                    <a:pt x="120" y="301"/>
                  </a:lnTo>
                  <a:lnTo>
                    <a:pt x="123" y="301"/>
                  </a:lnTo>
                  <a:lnTo>
                    <a:pt x="126" y="303"/>
                  </a:lnTo>
                  <a:lnTo>
                    <a:pt x="128" y="307"/>
                  </a:lnTo>
                  <a:lnTo>
                    <a:pt x="131" y="310"/>
                  </a:lnTo>
                  <a:lnTo>
                    <a:pt x="131" y="312"/>
                  </a:lnTo>
                  <a:lnTo>
                    <a:pt x="134" y="315"/>
                  </a:lnTo>
                  <a:lnTo>
                    <a:pt x="134" y="316"/>
                  </a:lnTo>
                  <a:lnTo>
                    <a:pt x="137" y="318"/>
                  </a:lnTo>
                  <a:lnTo>
                    <a:pt x="137" y="315"/>
                  </a:lnTo>
                  <a:lnTo>
                    <a:pt x="137" y="313"/>
                  </a:lnTo>
                  <a:lnTo>
                    <a:pt x="139" y="313"/>
                  </a:lnTo>
                  <a:lnTo>
                    <a:pt x="139" y="310"/>
                  </a:lnTo>
                  <a:lnTo>
                    <a:pt x="139" y="307"/>
                  </a:lnTo>
                  <a:lnTo>
                    <a:pt x="142" y="307"/>
                  </a:lnTo>
                  <a:lnTo>
                    <a:pt x="142" y="303"/>
                  </a:lnTo>
                  <a:lnTo>
                    <a:pt x="142" y="300"/>
                  </a:lnTo>
                  <a:lnTo>
                    <a:pt x="144" y="300"/>
                  </a:lnTo>
                  <a:lnTo>
                    <a:pt x="144" y="298"/>
                  </a:lnTo>
                  <a:lnTo>
                    <a:pt x="146" y="298"/>
                  </a:lnTo>
                  <a:lnTo>
                    <a:pt x="143" y="295"/>
                  </a:lnTo>
                  <a:lnTo>
                    <a:pt x="141" y="292"/>
                  </a:lnTo>
                  <a:lnTo>
                    <a:pt x="138" y="288"/>
                  </a:lnTo>
                  <a:lnTo>
                    <a:pt x="138" y="286"/>
                  </a:lnTo>
                  <a:lnTo>
                    <a:pt x="134" y="283"/>
                  </a:lnTo>
                  <a:lnTo>
                    <a:pt x="134" y="281"/>
                  </a:lnTo>
                  <a:lnTo>
                    <a:pt x="131" y="278"/>
                  </a:lnTo>
                  <a:lnTo>
                    <a:pt x="128" y="274"/>
                  </a:lnTo>
                  <a:lnTo>
                    <a:pt x="128" y="271"/>
                  </a:lnTo>
                  <a:lnTo>
                    <a:pt x="126" y="268"/>
                  </a:lnTo>
                  <a:lnTo>
                    <a:pt x="126" y="267"/>
                  </a:lnTo>
                  <a:lnTo>
                    <a:pt x="126" y="264"/>
                  </a:lnTo>
                  <a:lnTo>
                    <a:pt x="126" y="261"/>
                  </a:lnTo>
                  <a:lnTo>
                    <a:pt x="126" y="256"/>
                  </a:lnTo>
                  <a:lnTo>
                    <a:pt x="127" y="253"/>
                  </a:lnTo>
                  <a:lnTo>
                    <a:pt x="120" y="247"/>
                  </a:lnTo>
                  <a:lnTo>
                    <a:pt x="117" y="241"/>
                  </a:lnTo>
                  <a:lnTo>
                    <a:pt x="112" y="233"/>
                  </a:lnTo>
                  <a:lnTo>
                    <a:pt x="109" y="226"/>
                  </a:lnTo>
                  <a:lnTo>
                    <a:pt x="105" y="217"/>
                  </a:lnTo>
                  <a:lnTo>
                    <a:pt x="102" y="207"/>
                  </a:lnTo>
                  <a:lnTo>
                    <a:pt x="100" y="197"/>
                  </a:lnTo>
                  <a:lnTo>
                    <a:pt x="100" y="188"/>
                  </a:lnTo>
                  <a:lnTo>
                    <a:pt x="99" y="175"/>
                  </a:lnTo>
                  <a:lnTo>
                    <a:pt x="99" y="165"/>
                  </a:lnTo>
                  <a:lnTo>
                    <a:pt x="100" y="156"/>
                  </a:lnTo>
                  <a:lnTo>
                    <a:pt x="103" y="146"/>
                  </a:lnTo>
                  <a:lnTo>
                    <a:pt x="107" y="136"/>
                  </a:lnTo>
                  <a:lnTo>
                    <a:pt x="111" y="129"/>
                  </a:lnTo>
                  <a:lnTo>
                    <a:pt x="116" y="122"/>
                  </a:lnTo>
                  <a:lnTo>
                    <a:pt x="124" y="116"/>
                  </a:lnTo>
                  <a:lnTo>
                    <a:pt x="120" y="114"/>
                  </a:lnTo>
                  <a:lnTo>
                    <a:pt x="119" y="114"/>
                  </a:lnTo>
                  <a:lnTo>
                    <a:pt x="116" y="114"/>
                  </a:lnTo>
                  <a:lnTo>
                    <a:pt x="113" y="114"/>
                  </a:lnTo>
                  <a:lnTo>
                    <a:pt x="111" y="114"/>
                  </a:lnTo>
                  <a:lnTo>
                    <a:pt x="108" y="114"/>
                  </a:lnTo>
                  <a:lnTo>
                    <a:pt x="104" y="114"/>
                  </a:lnTo>
                  <a:lnTo>
                    <a:pt x="103" y="114"/>
                  </a:lnTo>
                  <a:lnTo>
                    <a:pt x="100" y="114"/>
                  </a:lnTo>
                  <a:lnTo>
                    <a:pt x="98" y="114"/>
                  </a:lnTo>
                  <a:lnTo>
                    <a:pt x="98" y="116"/>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79" name="Freeform 255"/>
            <p:cNvSpPr>
              <a:spLocks/>
            </p:cNvSpPr>
            <p:nvPr/>
          </p:nvSpPr>
          <p:spPr bwMode="auto">
            <a:xfrm flipH="1">
              <a:off x="4468813" y="3643313"/>
              <a:ext cx="1017587" cy="1284287"/>
            </a:xfrm>
            <a:custGeom>
              <a:avLst/>
              <a:gdLst>
                <a:gd name="T0" fmla="*/ 370032 w 341"/>
                <a:gd name="T1" fmla="*/ 892115 h 429"/>
                <a:gd name="T2" fmla="*/ 373016 w 341"/>
                <a:gd name="T3" fmla="*/ 901096 h 429"/>
                <a:gd name="T4" fmla="*/ 396889 w 341"/>
                <a:gd name="T5" fmla="*/ 940014 h 429"/>
                <a:gd name="T6" fmla="*/ 447619 w 341"/>
                <a:gd name="T7" fmla="*/ 996894 h 429"/>
                <a:gd name="T8" fmla="*/ 522222 w 341"/>
                <a:gd name="T9" fmla="*/ 1038806 h 429"/>
                <a:gd name="T10" fmla="*/ 662476 w 341"/>
                <a:gd name="T11" fmla="*/ 1074730 h 429"/>
                <a:gd name="T12" fmla="*/ 802730 w 341"/>
                <a:gd name="T13" fmla="*/ 1059761 h 429"/>
                <a:gd name="T14" fmla="*/ 922095 w 341"/>
                <a:gd name="T15" fmla="*/ 1011862 h 429"/>
                <a:gd name="T16" fmla="*/ 895238 w 341"/>
                <a:gd name="T17" fmla="*/ 1176515 h 429"/>
                <a:gd name="T18" fmla="*/ 793778 w 341"/>
                <a:gd name="T19" fmla="*/ 1260338 h 429"/>
                <a:gd name="T20" fmla="*/ 668444 w 341"/>
                <a:gd name="T21" fmla="*/ 1275306 h 429"/>
                <a:gd name="T22" fmla="*/ 549079 w 341"/>
                <a:gd name="T23" fmla="*/ 1248363 h 429"/>
                <a:gd name="T24" fmla="*/ 483428 w 341"/>
                <a:gd name="T25" fmla="*/ 1167534 h 429"/>
                <a:gd name="T26" fmla="*/ 483428 w 341"/>
                <a:gd name="T27" fmla="*/ 1053774 h 429"/>
                <a:gd name="T28" fmla="*/ 408825 w 341"/>
                <a:gd name="T29" fmla="*/ 975938 h 429"/>
                <a:gd name="T30" fmla="*/ 328254 w 341"/>
                <a:gd name="T31" fmla="*/ 922052 h 429"/>
                <a:gd name="T32" fmla="*/ 253651 w 341"/>
                <a:gd name="T33" fmla="*/ 951989 h 429"/>
                <a:gd name="T34" fmla="*/ 149206 w 341"/>
                <a:gd name="T35" fmla="*/ 934027 h 429"/>
                <a:gd name="T36" fmla="*/ 59683 w 341"/>
                <a:gd name="T37" fmla="*/ 874153 h 429"/>
                <a:gd name="T38" fmla="*/ 5968 w 341"/>
                <a:gd name="T39" fmla="*/ 790330 h 429"/>
                <a:gd name="T40" fmla="*/ 11937 w 341"/>
                <a:gd name="T41" fmla="*/ 715489 h 429"/>
                <a:gd name="T42" fmla="*/ 77587 w 341"/>
                <a:gd name="T43" fmla="*/ 673577 h 429"/>
                <a:gd name="T44" fmla="*/ 149206 w 341"/>
                <a:gd name="T45" fmla="*/ 694533 h 429"/>
                <a:gd name="T46" fmla="*/ 193968 w 341"/>
                <a:gd name="T47" fmla="*/ 748419 h 429"/>
                <a:gd name="T48" fmla="*/ 217841 w 341"/>
                <a:gd name="T49" fmla="*/ 763387 h 429"/>
                <a:gd name="T50" fmla="*/ 241714 w 341"/>
                <a:gd name="T51" fmla="*/ 748419 h 429"/>
                <a:gd name="T52" fmla="*/ 250667 w 341"/>
                <a:gd name="T53" fmla="*/ 718482 h 429"/>
                <a:gd name="T54" fmla="*/ 298413 w 341"/>
                <a:gd name="T55" fmla="*/ 664596 h 429"/>
                <a:gd name="T56" fmla="*/ 313333 w 341"/>
                <a:gd name="T57" fmla="*/ 631666 h 429"/>
                <a:gd name="T58" fmla="*/ 289460 w 341"/>
                <a:gd name="T59" fmla="*/ 607716 h 429"/>
                <a:gd name="T60" fmla="*/ 262603 w 341"/>
                <a:gd name="T61" fmla="*/ 568798 h 429"/>
                <a:gd name="T62" fmla="*/ 259619 w 341"/>
                <a:gd name="T63" fmla="*/ 523893 h 429"/>
                <a:gd name="T64" fmla="*/ 241714 w 341"/>
                <a:gd name="T65" fmla="*/ 490963 h 429"/>
                <a:gd name="T66" fmla="*/ 217841 w 341"/>
                <a:gd name="T67" fmla="*/ 470007 h 429"/>
                <a:gd name="T68" fmla="*/ 182032 w 341"/>
                <a:gd name="T69" fmla="*/ 425102 h 429"/>
                <a:gd name="T70" fmla="*/ 155175 w 341"/>
                <a:gd name="T71" fmla="*/ 263443 h 429"/>
                <a:gd name="T72" fmla="*/ 205905 w 341"/>
                <a:gd name="T73" fmla="*/ 155671 h 429"/>
                <a:gd name="T74" fmla="*/ 247682 w 341"/>
                <a:gd name="T75" fmla="*/ 134715 h 429"/>
                <a:gd name="T76" fmla="*/ 259619 w 341"/>
                <a:gd name="T77" fmla="*/ 140703 h 429"/>
                <a:gd name="T78" fmla="*/ 259619 w 341"/>
                <a:gd name="T79" fmla="*/ 173633 h 429"/>
                <a:gd name="T80" fmla="*/ 265587 w 341"/>
                <a:gd name="T81" fmla="*/ 212551 h 429"/>
                <a:gd name="T82" fmla="*/ 301397 w 341"/>
                <a:gd name="T83" fmla="*/ 239494 h 429"/>
                <a:gd name="T84" fmla="*/ 349143 w 341"/>
                <a:gd name="T85" fmla="*/ 233507 h 429"/>
                <a:gd name="T86" fmla="*/ 423746 w 341"/>
                <a:gd name="T87" fmla="*/ 143696 h 429"/>
                <a:gd name="T88" fmla="*/ 501333 w 341"/>
                <a:gd name="T89" fmla="*/ 86817 h 429"/>
                <a:gd name="T90" fmla="*/ 569968 w 341"/>
                <a:gd name="T91" fmla="*/ 47899 h 429"/>
                <a:gd name="T92" fmla="*/ 644571 w 341"/>
                <a:gd name="T93" fmla="*/ 5987 h 429"/>
                <a:gd name="T94" fmla="*/ 680381 w 341"/>
                <a:gd name="T95" fmla="*/ 0 h 429"/>
                <a:gd name="T96" fmla="*/ 719174 w 341"/>
                <a:gd name="T97" fmla="*/ 74842 h 429"/>
                <a:gd name="T98" fmla="*/ 790793 w 341"/>
                <a:gd name="T99" fmla="*/ 218538 h 429"/>
                <a:gd name="T100" fmla="*/ 883301 w 341"/>
                <a:gd name="T101" fmla="*/ 326311 h 429"/>
                <a:gd name="T102" fmla="*/ 966857 w 341"/>
                <a:gd name="T103" fmla="*/ 443064 h 429"/>
                <a:gd name="T104" fmla="*/ 1017587 w 341"/>
                <a:gd name="T105" fmla="*/ 637653 h 429"/>
                <a:gd name="T106" fmla="*/ 957904 w 341"/>
                <a:gd name="T107" fmla="*/ 862179 h 429"/>
                <a:gd name="T108" fmla="*/ 832571 w 341"/>
                <a:gd name="T109" fmla="*/ 999888 h 429"/>
                <a:gd name="T110" fmla="*/ 659492 w 341"/>
                <a:gd name="T111" fmla="*/ 1044793 h 429"/>
                <a:gd name="T112" fmla="*/ 519238 w 341"/>
                <a:gd name="T113" fmla="*/ 1011862 h 429"/>
                <a:gd name="T114" fmla="*/ 450603 w 341"/>
                <a:gd name="T115" fmla="*/ 963964 h 429"/>
                <a:gd name="T116" fmla="*/ 405841 w 341"/>
                <a:gd name="T117" fmla="*/ 922052 h 4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1"/>
                <a:gd name="T178" fmla="*/ 0 h 429"/>
                <a:gd name="T179" fmla="*/ 341 w 341"/>
                <a:gd name="T180" fmla="*/ 429 h 4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1" h="429">
                  <a:moveTo>
                    <a:pt x="136" y="308"/>
                  </a:moveTo>
                  <a:lnTo>
                    <a:pt x="132" y="305"/>
                  </a:lnTo>
                  <a:lnTo>
                    <a:pt x="129" y="301"/>
                  </a:lnTo>
                  <a:lnTo>
                    <a:pt x="126" y="299"/>
                  </a:lnTo>
                  <a:lnTo>
                    <a:pt x="124" y="298"/>
                  </a:lnTo>
                  <a:lnTo>
                    <a:pt x="125" y="300"/>
                  </a:lnTo>
                  <a:lnTo>
                    <a:pt x="125" y="301"/>
                  </a:lnTo>
                  <a:lnTo>
                    <a:pt x="127" y="305"/>
                  </a:lnTo>
                  <a:lnTo>
                    <a:pt x="130" y="308"/>
                  </a:lnTo>
                  <a:lnTo>
                    <a:pt x="133" y="311"/>
                  </a:lnTo>
                  <a:lnTo>
                    <a:pt x="133" y="314"/>
                  </a:lnTo>
                  <a:lnTo>
                    <a:pt x="136" y="317"/>
                  </a:lnTo>
                  <a:lnTo>
                    <a:pt x="140" y="321"/>
                  </a:lnTo>
                  <a:lnTo>
                    <a:pt x="143" y="324"/>
                  </a:lnTo>
                  <a:lnTo>
                    <a:pt x="144" y="327"/>
                  </a:lnTo>
                  <a:lnTo>
                    <a:pt x="147" y="330"/>
                  </a:lnTo>
                  <a:lnTo>
                    <a:pt x="150" y="333"/>
                  </a:lnTo>
                  <a:lnTo>
                    <a:pt x="153" y="337"/>
                  </a:lnTo>
                  <a:lnTo>
                    <a:pt x="157" y="337"/>
                  </a:lnTo>
                  <a:lnTo>
                    <a:pt x="160" y="340"/>
                  </a:lnTo>
                  <a:lnTo>
                    <a:pt x="163" y="343"/>
                  </a:lnTo>
                  <a:lnTo>
                    <a:pt x="170" y="346"/>
                  </a:lnTo>
                  <a:lnTo>
                    <a:pt x="175" y="347"/>
                  </a:lnTo>
                  <a:lnTo>
                    <a:pt x="181" y="351"/>
                  </a:lnTo>
                  <a:lnTo>
                    <a:pt x="189" y="354"/>
                  </a:lnTo>
                  <a:lnTo>
                    <a:pt x="198" y="357"/>
                  </a:lnTo>
                  <a:lnTo>
                    <a:pt x="205" y="357"/>
                  </a:lnTo>
                  <a:lnTo>
                    <a:pt x="214" y="359"/>
                  </a:lnTo>
                  <a:lnTo>
                    <a:pt x="222" y="359"/>
                  </a:lnTo>
                  <a:lnTo>
                    <a:pt x="232" y="360"/>
                  </a:lnTo>
                  <a:lnTo>
                    <a:pt x="238" y="358"/>
                  </a:lnTo>
                  <a:lnTo>
                    <a:pt x="247" y="358"/>
                  </a:lnTo>
                  <a:lnTo>
                    <a:pt x="253" y="357"/>
                  </a:lnTo>
                  <a:lnTo>
                    <a:pt x="263" y="357"/>
                  </a:lnTo>
                  <a:lnTo>
                    <a:pt x="269" y="354"/>
                  </a:lnTo>
                  <a:lnTo>
                    <a:pt x="275" y="352"/>
                  </a:lnTo>
                  <a:lnTo>
                    <a:pt x="282" y="348"/>
                  </a:lnTo>
                  <a:lnTo>
                    <a:pt x="290" y="347"/>
                  </a:lnTo>
                  <a:lnTo>
                    <a:pt x="296" y="344"/>
                  </a:lnTo>
                  <a:lnTo>
                    <a:pt x="302" y="341"/>
                  </a:lnTo>
                  <a:lnTo>
                    <a:pt x="309" y="338"/>
                  </a:lnTo>
                  <a:lnTo>
                    <a:pt x="315" y="334"/>
                  </a:lnTo>
                  <a:lnTo>
                    <a:pt x="313" y="348"/>
                  </a:lnTo>
                  <a:lnTo>
                    <a:pt x="312" y="363"/>
                  </a:lnTo>
                  <a:lnTo>
                    <a:pt x="309" y="374"/>
                  </a:lnTo>
                  <a:lnTo>
                    <a:pt x="306" y="386"/>
                  </a:lnTo>
                  <a:lnTo>
                    <a:pt x="300" y="393"/>
                  </a:lnTo>
                  <a:lnTo>
                    <a:pt x="297" y="402"/>
                  </a:lnTo>
                  <a:lnTo>
                    <a:pt x="290" y="407"/>
                  </a:lnTo>
                  <a:lnTo>
                    <a:pt x="287" y="414"/>
                  </a:lnTo>
                  <a:lnTo>
                    <a:pt x="279" y="416"/>
                  </a:lnTo>
                  <a:lnTo>
                    <a:pt x="272" y="419"/>
                  </a:lnTo>
                  <a:lnTo>
                    <a:pt x="266" y="421"/>
                  </a:lnTo>
                  <a:lnTo>
                    <a:pt x="259" y="424"/>
                  </a:lnTo>
                  <a:lnTo>
                    <a:pt x="253" y="424"/>
                  </a:lnTo>
                  <a:lnTo>
                    <a:pt x="247" y="425"/>
                  </a:lnTo>
                  <a:lnTo>
                    <a:pt x="240" y="425"/>
                  </a:lnTo>
                  <a:lnTo>
                    <a:pt x="234" y="429"/>
                  </a:lnTo>
                  <a:lnTo>
                    <a:pt x="224" y="426"/>
                  </a:lnTo>
                  <a:lnTo>
                    <a:pt x="218" y="426"/>
                  </a:lnTo>
                  <a:lnTo>
                    <a:pt x="210" y="425"/>
                  </a:lnTo>
                  <a:lnTo>
                    <a:pt x="204" y="425"/>
                  </a:lnTo>
                  <a:lnTo>
                    <a:pt x="197" y="422"/>
                  </a:lnTo>
                  <a:lnTo>
                    <a:pt x="191" y="420"/>
                  </a:lnTo>
                  <a:lnTo>
                    <a:pt x="184" y="417"/>
                  </a:lnTo>
                  <a:lnTo>
                    <a:pt x="180" y="416"/>
                  </a:lnTo>
                  <a:lnTo>
                    <a:pt x="174" y="409"/>
                  </a:lnTo>
                  <a:lnTo>
                    <a:pt x="171" y="406"/>
                  </a:lnTo>
                  <a:lnTo>
                    <a:pt x="167" y="400"/>
                  </a:lnTo>
                  <a:lnTo>
                    <a:pt x="165" y="397"/>
                  </a:lnTo>
                  <a:lnTo>
                    <a:pt x="162" y="390"/>
                  </a:lnTo>
                  <a:lnTo>
                    <a:pt x="162" y="384"/>
                  </a:lnTo>
                  <a:lnTo>
                    <a:pt x="162" y="376"/>
                  </a:lnTo>
                  <a:lnTo>
                    <a:pt x="165" y="370"/>
                  </a:lnTo>
                  <a:lnTo>
                    <a:pt x="165" y="363"/>
                  </a:lnTo>
                  <a:lnTo>
                    <a:pt x="165" y="358"/>
                  </a:lnTo>
                  <a:lnTo>
                    <a:pt x="162" y="352"/>
                  </a:lnTo>
                  <a:lnTo>
                    <a:pt x="161" y="348"/>
                  </a:lnTo>
                  <a:lnTo>
                    <a:pt x="156" y="342"/>
                  </a:lnTo>
                  <a:lnTo>
                    <a:pt x="152" y="339"/>
                  </a:lnTo>
                  <a:lnTo>
                    <a:pt x="147" y="334"/>
                  </a:lnTo>
                  <a:lnTo>
                    <a:pt x="144" y="331"/>
                  </a:lnTo>
                  <a:lnTo>
                    <a:pt x="137" y="326"/>
                  </a:lnTo>
                  <a:lnTo>
                    <a:pt x="132" y="323"/>
                  </a:lnTo>
                  <a:lnTo>
                    <a:pt x="126" y="319"/>
                  </a:lnTo>
                  <a:lnTo>
                    <a:pt x="122" y="316"/>
                  </a:lnTo>
                  <a:lnTo>
                    <a:pt x="116" y="313"/>
                  </a:lnTo>
                  <a:lnTo>
                    <a:pt x="113" y="311"/>
                  </a:lnTo>
                  <a:lnTo>
                    <a:pt x="110" y="308"/>
                  </a:lnTo>
                  <a:lnTo>
                    <a:pt x="107" y="308"/>
                  </a:lnTo>
                  <a:lnTo>
                    <a:pt x="103" y="310"/>
                  </a:lnTo>
                  <a:lnTo>
                    <a:pt x="100" y="313"/>
                  </a:lnTo>
                  <a:lnTo>
                    <a:pt x="95" y="315"/>
                  </a:lnTo>
                  <a:lnTo>
                    <a:pt x="91" y="318"/>
                  </a:lnTo>
                  <a:lnTo>
                    <a:pt x="85" y="318"/>
                  </a:lnTo>
                  <a:lnTo>
                    <a:pt x="80" y="319"/>
                  </a:lnTo>
                  <a:lnTo>
                    <a:pt x="73" y="319"/>
                  </a:lnTo>
                  <a:lnTo>
                    <a:pt x="69" y="319"/>
                  </a:lnTo>
                  <a:lnTo>
                    <a:pt x="63" y="316"/>
                  </a:lnTo>
                  <a:lnTo>
                    <a:pt x="56" y="315"/>
                  </a:lnTo>
                  <a:lnTo>
                    <a:pt x="50" y="312"/>
                  </a:lnTo>
                  <a:lnTo>
                    <a:pt x="44" y="311"/>
                  </a:lnTo>
                  <a:lnTo>
                    <a:pt x="38" y="308"/>
                  </a:lnTo>
                  <a:lnTo>
                    <a:pt x="34" y="305"/>
                  </a:lnTo>
                  <a:lnTo>
                    <a:pt x="29" y="301"/>
                  </a:lnTo>
                  <a:lnTo>
                    <a:pt x="26" y="298"/>
                  </a:lnTo>
                  <a:lnTo>
                    <a:pt x="20" y="292"/>
                  </a:lnTo>
                  <a:lnTo>
                    <a:pt x="17" y="288"/>
                  </a:lnTo>
                  <a:lnTo>
                    <a:pt x="13" y="282"/>
                  </a:lnTo>
                  <a:lnTo>
                    <a:pt x="10" y="279"/>
                  </a:lnTo>
                  <a:lnTo>
                    <a:pt x="7" y="272"/>
                  </a:lnTo>
                  <a:lnTo>
                    <a:pt x="4" y="269"/>
                  </a:lnTo>
                  <a:lnTo>
                    <a:pt x="2" y="264"/>
                  </a:lnTo>
                  <a:lnTo>
                    <a:pt x="2" y="261"/>
                  </a:lnTo>
                  <a:lnTo>
                    <a:pt x="0" y="254"/>
                  </a:lnTo>
                  <a:lnTo>
                    <a:pt x="0" y="251"/>
                  </a:lnTo>
                  <a:lnTo>
                    <a:pt x="0" y="247"/>
                  </a:lnTo>
                  <a:lnTo>
                    <a:pt x="3" y="244"/>
                  </a:lnTo>
                  <a:lnTo>
                    <a:pt x="4" y="239"/>
                  </a:lnTo>
                  <a:lnTo>
                    <a:pt x="7" y="236"/>
                  </a:lnTo>
                  <a:lnTo>
                    <a:pt x="10" y="233"/>
                  </a:lnTo>
                  <a:lnTo>
                    <a:pt x="17" y="231"/>
                  </a:lnTo>
                  <a:lnTo>
                    <a:pt x="20" y="227"/>
                  </a:lnTo>
                  <a:lnTo>
                    <a:pt x="23" y="225"/>
                  </a:lnTo>
                  <a:lnTo>
                    <a:pt x="26" y="225"/>
                  </a:lnTo>
                  <a:lnTo>
                    <a:pt x="32" y="225"/>
                  </a:lnTo>
                  <a:lnTo>
                    <a:pt x="35" y="225"/>
                  </a:lnTo>
                  <a:lnTo>
                    <a:pt x="38" y="226"/>
                  </a:lnTo>
                  <a:lnTo>
                    <a:pt x="41" y="227"/>
                  </a:lnTo>
                  <a:lnTo>
                    <a:pt x="48" y="231"/>
                  </a:lnTo>
                  <a:lnTo>
                    <a:pt x="50" y="232"/>
                  </a:lnTo>
                  <a:lnTo>
                    <a:pt x="53" y="235"/>
                  </a:lnTo>
                  <a:lnTo>
                    <a:pt x="56" y="238"/>
                  </a:lnTo>
                  <a:lnTo>
                    <a:pt x="59" y="241"/>
                  </a:lnTo>
                  <a:lnTo>
                    <a:pt x="59" y="244"/>
                  </a:lnTo>
                  <a:lnTo>
                    <a:pt x="63" y="247"/>
                  </a:lnTo>
                  <a:lnTo>
                    <a:pt x="65" y="250"/>
                  </a:lnTo>
                  <a:lnTo>
                    <a:pt x="68" y="253"/>
                  </a:lnTo>
                  <a:lnTo>
                    <a:pt x="70" y="254"/>
                  </a:lnTo>
                  <a:lnTo>
                    <a:pt x="73" y="256"/>
                  </a:lnTo>
                  <a:lnTo>
                    <a:pt x="73" y="255"/>
                  </a:lnTo>
                  <a:lnTo>
                    <a:pt x="76" y="255"/>
                  </a:lnTo>
                  <a:lnTo>
                    <a:pt x="80" y="255"/>
                  </a:lnTo>
                  <a:lnTo>
                    <a:pt x="80" y="252"/>
                  </a:lnTo>
                  <a:lnTo>
                    <a:pt x="81" y="252"/>
                  </a:lnTo>
                  <a:lnTo>
                    <a:pt x="81" y="250"/>
                  </a:lnTo>
                  <a:lnTo>
                    <a:pt x="84" y="250"/>
                  </a:lnTo>
                  <a:lnTo>
                    <a:pt x="84" y="247"/>
                  </a:lnTo>
                  <a:lnTo>
                    <a:pt x="84" y="240"/>
                  </a:lnTo>
                  <a:lnTo>
                    <a:pt x="87" y="237"/>
                  </a:lnTo>
                  <a:lnTo>
                    <a:pt x="90" y="234"/>
                  </a:lnTo>
                  <a:lnTo>
                    <a:pt x="94" y="231"/>
                  </a:lnTo>
                  <a:lnTo>
                    <a:pt x="95" y="227"/>
                  </a:lnTo>
                  <a:lnTo>
                    <a:pt x="98" y="225"/>
                  </a:lnTo>
                  <a:lnTo>
                    <a:pt x="100" y="222"/>
                  </a:lnTo>
                  <a:lnTo>
                    <a:pt x="103" y="222"/>
                  </a:lnTo>
                  <a:lnTo>
                    <a:pt x="103" y="219"/>
                  </a:lnTo>
                  <a:lnTo>
                    <a:pt x="104" y="218"/>
                  </a:lnTo>
                  <a:lnTo>
                    <a:pt x="104" y="215"/>
                  </a:lnTo>
                  <a:lnTo>
                    <a:pt x="106" y="215"/>
                  </a:lnTo>
                  <a:lnTo>
                    <a:pt x="105" y="211"/>
                  </a:lnTo>
                  <a:lnTo>
                    <a:pt x="104" y="210"/>
                  </a:lnTo>
                  <a:lnTo>
                    <a:pt x="101" y="207"/>
                  </a:lnTo>
                  <a:lnTo>
                    <a:pt x="100" y="206"/>
                  </a:lnTo>
                  <a:lnTo>
                    <a:pt x="97" y="203"/>
                  </a:lnTo>
                  <a:lnTo>
                    <a:pt x="94" y="200"/>
                  </a:lnTo>
                  <a:lnTo>
                    <a:pt x="94" y="196"/>
                  </a:lnTo>
                  <a:lnTo>
                    <a:pt x="91" y="193"/>
                  </a:lnTo>
                  <a:lnTo>
                    <a:pt x="88" y="190"/>
                  </a:lnTo>
                  <a:lnTo>
                    <a:pt x="88" y="187"/>
                  </a:lnTo>
                  <a:lnTo>
                    <a:pt x="87" y="184"/>
                  </a:lnTo>
                  <a:lnTo>
                    <a:pt x="87" y="183"/>
                  </a:lnTo>
                  <a:lnTo>
                    <a:pt x="87" y="179"/>
                  </a:lnTo>
                  <a:lnTo>
                    <a:pt x="87" y="178"/>
                  </a:lnTo>
                  <a:lnTo>
                    <a:pt x="87" y="175"/>
                  </a:lnTo>
                  <a:lnTo>
                    <a:pt x="85" y="172"/>
                  </a:lnTo>
                  <a:lnTo>
                    <a:pt x="85" y="171"/>
                  </a:lnTo>
                  <a:lnTo>
                    <a:pt x="84" y="168"/>
                  </a:lnTo>
                  <a:lnTo>
                    <a:pt x="81" y="164"/>
                  </a:lnTo>
                  <a:lnTo>
                    <a:pt x="80" y="163"/>
                  </a:lnTo>
                  <a:lnTo>
                    <a:pt x="76" y="160"/>
                  </a:lnTo>
                  <a:lnTo>
                    <a:pt x="73" y="157"/>
                  </a:lnTo>
                  <a:lnTo>
                    <a:pt x="70" y="154"/>
                  </a:lnTo>
                  <a:lnTo>
                    <a:pt x="68" y="153"/>
                  </a:lnTo>
                  <a:lnTo>
                    <a:pt x="61" y="142"/>
                  </a:lnTo>
                  <a:lnTo>
                    <a:pt x="57" y="132"/>
                  </a:lnTo>
                  <a:lnTo>
                    <a:pt x="54" y="123"/>
                  </a:lnTo>
                  <a:lnTo>
                    <a:pt x="53" y="114"/>
                  </a:lnTo>
                  <a:lnTo>
                    <a:pt x="52" y="104"/>
                  </a:lnTo>
                  <a:lnTo>
                    <a:pt x="52" y="97"/>
                  </a:lnTo>
                  <a:lnTo>
                    <a:pt x="52" y="88"/>
                  </a:lnTo>
                  <a:lnTo>
                    <a:pt x="55" y="82"/>
                  </a:lnTo>
                  <a:lnTo>
                    <a:pt x="56" y="75"/>
                  </a:lnTo>
                  <a:lnTo>
                    <a:pt x="59" y="68"/>
                  </a:lnTo>
                  <a:lnTo>
                    <a:pt x="63" y="62"/>
                  </a:lnTo>
                  <a:lnTo>
                    <a:pt x="66" y="57"/>
                  </a:lnTo>
                  <a:lnTo>
                    <a:pt x="69" y="52"/>
                  </a:lnTo>
                  <a:lnTo>
                    <a:pt x="72" y="49"/>
                  </a:lnTo>
                  <a:lnTo>
                    <a:pt x="75" y="46"/>
                  </a:lnTo>
                  <a:lnTo>
                    <a:pt x="81" y="45"/>
                  </a:lnTo>
                  <a:lnTo>
                    <a:pt x="83" y="45"/>
                  </a:lnTo>
                  <a:lnTo>
                    <a:pt x="86" y="45"/>
                  </a:lnTo>
                  <a:lnTo>
                    <a:pt x="88" y="47"/>
                  </a:lnTo>
                  <a:lnTo>
                    <a:pt x="87" y="47"/>
                  </a:lnTo>
                  <a:lnTo>
                    <a:pt x="87" y="49"/>
                  </a:lnTo>
                  <a:lnTo>
                    <a:pt x="87" y="52"/>
                  </a:lnTo>
                  <a:lnTo>
                    <a:pt x="87" y="55"/>
                  </a:lnTo>
                  <a:lnTo>
                    <a:pt x="87" y="58"/>
                  </a:lnTo>
                  <a:lnTo>
                    <a:pt x="87" y="62"/>
                  </a:lnTo>
                  <a:lnTo>
                    <a:pt x="87" y="65"/>
                  </a:lnTo>
                  <a:lnTo>
                    <a:pt x="87" y="68"/>
                  </a:lnTo>
                  <a:lnTo>
                    <a:pt x="89" y="71"/>
                  </a:lnTo>
                  <a:lnTo>
                    <a:pt x="92" y="75"/>
                  </a:lnTo>
                  <a:lnTo>
                    <a:pt x="94" y="76"/>
                  </a:lnTo>
                  <a:lnTo>
                    <a:pt x="97" y="79"/>
                  </a:lnTo>
                  <a:lnTo>
                    <a:pt x="100" y="80"/>
                  </a:lnTo>
                  <a:lnTo>
                    <a:pt x="101" y="80"/>
                  </a:lnTo>
                  <a:lnTo>
                    <a:pt x="104" y="83"/>
                  </a:lnTo>
                  <a:lnTo>
                    <a:pt x="107" y="83"/>
                  </a:lnTo>
                  <a:lnTo>
                    <a:pt x="111" y="83"/>
                  </a:lnTo>
                  <a:lnTo>
                    <a:pt x="114" y="84"/>
                  </a:lnTo>
                  <a:lnTo>
                    <a:pt x="117" y="78"/>
                  </a:lnTo>
                  <a:lnTo>
                    <a:pt x="120" y="71"/>
                  </a:lnTo>
                  <a:lnTo>
                    <a:pt x="124" y="65"/>
                  </a:lnTo>
                  <a:lnTo>
                    <a:pt x="129" y="62"/>
                  </a:lnTo>
                  <a:lnTo>
                    <a:pt x="132" y="55"/>
                  </a:lnTo>
                  <a:lnTo>
                    <a:pt x="138" y="52"/>
                  </a:lnTo>
                  <a:lnTo>
                    <a:pt x="142" y="48"/>
                  </a:lnTo>
                  <a:lnTo>
                    <a:pt x="148" y="45"/>
                  </a:lnTo>
                  <a:lnTo>
                    <a:pt x="151" y="40"/>
                  </a:lnTo>
                  <a:lnTo>
                    <a:pt x="156" y="37"/>
                  </a:lnTo>
                  <a:lnTo>
                    <a:pt x="159" y="34"/>
                  </a:lnTo>
                  <a:lnTo>
                    <a:pt x="165" y="32"/>
                  </a:lnTo>
                  <a:lnTo>
                    <a:pt x="168" y="29"/>
                  </a:lnTo>
                  <a:lnTo>
                    <a:pt x="173" y="29"/>
                  </a:lnTo>
                  <a:lnTo>
                    <a:pt x="176" y="29"/>
                  </a:lnTo>
                  <a:lnTo>
                    <a:pt x="181" y="29"/>
                  </a:lnTo>
                  <a:lnTo>
                    <a:pt x="184" y="22"/>
                  </a:lnTo>
                  <a:lnTo>
                    <a:pt x="188" y="19"/>
                  </a:lnTo>
                  <a:lnTo>
                    <a:pt x="191" y="16"/>
                  </a:lnTo>
                  <a:lnTo>
                    <a:pt x="196" y="12"/>
                  </a:lnTo>
                  <a:lnTo>
                    <a:pt x="199" y="9"/>
                  </a:lnTo>
                  <a:lnTo>
                    <a:pt x="203" y="8"/>
                  </a:lnTo>
                  <a:lnTo>
                    <a:pt x="206" y="5"/>
                  </a:lnTo>
                  <a:lnTo>
                    <a:pt x="212" y="5"/>
                  </a:lnTo>
                  <a:lnTo>
                    <a:pt x="216" y="2"/>
                  </a:lnTo>
                  <a:lnTo>
                    <a:pt x="219" y="2"/>
                  </a:lnTo>
                  <a:lnTo>
                    <a:pt x="222" y="0"/>
                  </a:lnTo>
                  <a:lnTo>
                    <a:pt x="225" y="0"/>
                  </a:lnTo>
                  <a:lnTo>
                    <a:pt x="228" y="0"/>
                  </a:lnTo>
                  <a:lnTo>
                    <a:pt x="230" y="0"/>
                  </a:lnTo>
                  <a:lnTo>
                    <a:pt x="230" y="2"/>
                  </a:lnTo>
                  <a:lnTo>
                    <a:pt x="233" y="6"/>
                  </a:lnTo>
                  <a:lnTo>
                    <a:pt x="235" y="12"/>
                  </a:lnTo>
                  <a:lnTo>
                    <a:pt x="238" y="19"/>
                  </a:lnTo>
                  <a:lnTo>
                    <a:pt x="241" y="25"/>
                  </a:lnTo>
                  <a:lnTo>
                    <a:pt x="244" y="34"/>
                  </a:lnTo>
                  <a:lnTo>
                    <a:pt x="248" y="41"/>
                  </a:lnTo>
                  <a:lnTo>
                    <a:pt x="253" y="51"/>
                  </a:lnTo>
                  <a:lnTo>
                    <a:pt x="256" y="57"/>
                  </a:lnTo>
                  <a:lnTo>
                    <a:pt x="261" y="67"/>
                  </a:lnTo>
                  <a:lnTo>
                    <a:pt x="265" y="73"/>
                  </a:lnTo>
                  <a:lnTo>
                    <a:pt x="271" y="83"/>
                  </a:lnTo>
                  <a:lnTo>
                    <a:pt x="274" y="90"/>
                  </a:lnTo>
                  <a:lnTo>
                    <a:pt x="281" y="96"/>
                  </a:lnTo>
                  <a:lnTo>
                    <a:pt x="286" y="100"/>
                  </a:lnTo>
                  <a:lnTo>
                    <a:pt x="293" y="107"/>
                  </a:lnTo>
                  <a:lnTo>
                    <a:pt x="296" y="109"/>
                  </a:lnTo>
                  <a:lnTo>
                    <a:pt x="301" y="113"/>
                  </a:lnTo>
                  <a:lnTo>
                    <a:pt x="304" y="118"/>
                  </a:lnTo>
                  <a:lnTo>
                    <a:pt x="311" y="125"/>
                  </a:lnTo>
                  <a:lnTo>
                    <a:pt x="314" y="131"/>
                  </a:lnTo>
                  <a:lnTo>
                    <a:pt x="320" y="139"/>
                  </a:lnTo>
                  <a:lnTo>
                    <a:pt x="324" y="148"/>
                  </a:lnTo>
                  <a:lnTo>
                    <a:pt x="330" y="158"/>
                  </a:lnTo>
                  <a:lnTo>
                    <a:pt x="333" y="168"/>
                  </a:lnTo>
                  <a:lnTo>
                    <a:pt x="336" y="177"/>
                  </a:lnTo>
                  <a:lnTo>
                    <a:pt x="337" y="188"/>
                  </a:lnTo>
                  <a:lnTo>
                    <a:pt x="341" y="201"/>
                  </a:lnTo>
                  <a:lnTo>
                    <a:pt x="341" y="213"/>
                  </a:lnTo>
                  <a:lnTo>
                    <a:pt x="341" y="225"/>
                  </a:lnTo>
                  <a:lnTo>
                    <a:pt x="339" y="238"/>
                  </a:lnTo>
                  <a:lnTo>
                    <a:pt x="337" y="253"/>
                  </a:lnTo>
                  <a:lnTo>
                    <a:pt x="331" y="265"/>
                  </a:lnTo>
                  <a:lnTo>
                    <a:pt x="328" y="278"/>
                  </a:lnTo>
                  <a:lnTo>
                    <a:pt x="321" y="288"/>
                  </a:lnTo>
                  <a:lnTo>
                    <a:pt x="317" y="300"/>
                  </a:lnTo>
                  <a:lnTo>
                    <a:pt x="309" y="308"/>
                  </a:lnTo>
                  <a:lnTo>
                    <a:pt x="302" y="317"/>
                  </a:lnTo>
                  <a:lnTo>
                    <a:pt x="295" y="324"/>
                  </a:lnTo>
                  <a:lnTo>
                    <a:pt x="288" y="331"/>
                  </a:lnTo>
                  <a:lnTo>
                    <a:pt x="279" y="334"/>
                  </a:lnTo>
                  <a:lnTo>
                    <a:pt x="270" y="340"/>
                  </a:lnTo>
                  <a:lnTo>
                    <a:pt x="260" y="343"/>
                  </a:lnTo>
                  <a:lnTo>
                    <a:pt x="252" y="347"/>
                  </a:lnTo>
                  <a:lnTo>
                    <a:pt x="240" y="347"/>
                  </a:lnTo>
                  <a:lnTo>
                    <a:pt x="230" y="349"/>
                  </a:lnTo>
                  <a:lnTo>
                    <a:pt x="221" y="349"/>
                  </a:lnTo>
                  <a:lnTo>
                    <a:pt x="211" y="351"/>
                  </a:lnTo>
                  <a:lnTo>
                    <a:pt x="202" y="347"/>
                  </a:lnTo>
                  <a:lnTo>
                    <a:pt x="193" y="344"/>
                  </a:lnTo>
                  <a:lnTo>
                    <a:pt x="187" y="341"/>
                  </a:lnTo>
                  <a:lnTo>
                    <a:pt x="180" y="341"/>
                  </a:lnTo>
                  <a:lnTo>
                    <a:pt x="174" y="338"/>
                  </a:lnTo>
                  <a:lnTo>
                    <a:pt x="170" y="334"/>
                  </a:lnTo>
                  <a:lnTo>
                    <a:pt x="165" y="331"/>
                  </a:lnTo>
                  <a:lnTo>
                    <a:pt x="162" y="331"/>
                  </a:lnTo>
                  <a:lnTo>
                    <a:pt x="158" y="328"/>
                  </a:lnTo>
                  <a:lnTo>
                    <a:pt x="155" y="325"/>
                  </a:lnTo>
                  <a:lnTo>
                    <a:pt x="151" y="322"/>
                  </a:lnTo>
                  <a:lnTo>
                    <a:pt x="148" y="319"/>
                  </a:lnTo>
                  <a:lnTo>
                    <a:pt x="145" y="316"/>
                  </a:lnTo>
                  <a:lnTo>
                    <a:pt x="142" y="313"/>
                  </a:lnTo>
                  <a:lnTo>
                    <a:pt x="138" y="310"/>
                  </a:lnTo>
                  <a:lnTo>
                    <a:pt x="136" y="308"/>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80" name="Freeform 256"/>
            <p:cNvSpPr>
              <a:spLocks/>
            </p:cNvSpPr>
            <p:nvPr/>
          </p:nvSpPr>
          <p:spPr bwMode="auto">
            <a:xfrm flipH="1">
              <a:off x="5245100" y="4406900"/>
              <a:ext cx="165100" cy="136525"/>
            </a:xfrm>
            <a:custGeom>
              <a:avLst/>
              <a:gdLst>
                <a:gd name="T0" fmla="*/ 0 w 55"/>
                <a:gd name="T1" fmla="*/ 14840 h 46"/>
                <a:gd name="T2" fmla="*/ 9005 w 55"/>
                <a:gd name="T3" fmla="*/ 2968 h 46"/>
                <a:gd name="T4" fmla="*/ 30018 w 55"/>
                <a:gd name="T5" fmla="*/ 0 h 46"/>
                <a:gd name="T6" fmla="*/ 48029 w 55"/>
                <a:gd name="T7" fmla="*/ 0 h 46"/>
                <a:gd name="T8" fmla="*/ 72044 w 55"/>
                <a:gd name="T9" fmla="*/ 2968 h 46"/>
                <a:gd name="T10" fmla="*/ 90055 w 55"/>
                <a:gd name="T11" fmla="*/ 20776 h 46"/>
                <a:gd name="T12" fmla="*/ 120073 w 55"/>
                <a:gd name="T13" fmla="*/ 41551 h 46"/>
                <a:gd name="T14" fmla="*/ 144087 w 55"/>
                <a:gd name="T15" fmla="*/ 77166 h 46"/>
                <a:gd name="T16" fmla="*/ 159096 w 55"/>
                <a:gd name="T17" fmla="*/ 97942 h 46"/>
                <a:gd name="T18" fmla="*/ 156095 w 55"/>
                <a:gd name="T19" fmla="*/ 103878 h 46"/>
                <a:gd name="T20" fmla="*/ 144087 w 55"/>
                <a:gd name="T21" fmla="*/ 97942 h 46"/>
                <a:gd name="T22" fmla="*/ 138084 w 55"/>
                <a:gd name="T23" fmla="*/ 97942 h 46"/>
                <a:gd name="T24" fmla="*/ 129078 w 55"/>
                <a:gd name="T25" fmla="*/ 89038 h 46"/>
                <a:gd name="T26" fmla="*/ 114069 w 55"/>
                <a:gd name="T27" fmla="*/ 80134 h 46"/>
                <a:gd name="T28" fmla="*/ 102062 w 55"/>
                <a:gd name="T29" fmla="*/ 71230 h 46"/>
                <a:gd name="T30" fmla="*/ 96058 w 55"/>
                <a:gd name="T31" fmla="*/ 62327 h 46"/>
                <a:gd name="T32" fmla="*/ 87053 w 55"/>
                <a:gd name="T33" fmla="*/ 50455 h 46"/>
                <a:gd name="T34" fmla="*/ 78047 w 55"/>
                <a:gd name="T35" fmla="*/ 50455 h 46"/>
                <a:gd name="T36" fmla="*/ 75045 w 55"/>
                <a:gd name="T37" fmla="*/ 59359 h 46"/>
                <a:gd name="T38" fmla="*/ 75045 w 55"/>
                <a:gd name="T39" fmla="*/ 77166 h 46"/>
                <a:gd name="T40" fmla="*/ 75045 w 55"/>
                <a:gd name="T41" fmla="*/ 89038 h 46"/>
                <a:gd name="T42" fmla="*/ 75045 w 55"/>
                <a:gd name="T43" fmla="*/ 109814 h 46"/>
                <a:gd name="T44" fmla="*/ 75045 w 55"/>
                <a:gd name="T45" fmla="*/ 118717 h 46"/>
                <a:gd name="T46" fmla="*/ 75045 w 55"/>
                <a:gd name="T47" fmla="*/ 130589 h 46"/>
                <a:gd name="T48" fmla="*/ 69042 w 55"/>
                <a:gd name="T49" fmla="*/ 118717 h 46"/>
                <a:gd name="T50" fmla="*/ 48029 w 55"/>
                <a:gd name="T51" fmla="*/ 97942 h 46"/>
                <a:gd name="T52" fmla="*/ 45027 w 55"/>
                <a:gd name="T53" fmla="*/ 80134 h 46"/>
                <a:gd name="T54" fmla="*/ 45027 w 55"/>
                <a:gd name="T55" fmla="*/ 68263 h 46"/>
                <a:gd name="T56" fmla="*/ 45027 w 55"/>
                <a:gd name="T57" fmla="*/ 59359 h 46"/>
                <a:gd name="T58" fmla="*/ 45027 w 55"/>
                <a:gd name="T59" fmla="*/ 53423 h 46"/>
                <a:gd name="T60" fmla="*/ 51031 w 55"/>
                <a:gd name="T61" fmla="*/ 50455 h 46"/>
                <a:gd name="T62" fmla="*/ 51031 w 55"/>
                <a:gd name="T63" fmla="*/ 50455 h 46"/>
                <a:gd name="T64" fmla="*/ 51031 w 55"/>
                <a:gd name="T65" fmla="*/ 41551 h 46"/>
                <a:gd name="T66" fmla="*/ 45027 w 55"/>
                <a:gd name="T67" fmla="*/ 35615 h 46"/>
                <a:gd name="T68" fmla="*/ 36022 w 55"/>
                <a:gd name="T69" fmla="*/ 26711 h 46"/>
                <a:gd name="T70" fmla="*/ 27016 w 55"/>
                <a:gd name="T71" fmla="*/ 26711 h 46"/>
                <a:gd name="T72" fmla="*/ 18011 w 55"/>
                <a:gd name="T73" fmla="*/ 23743 h 46"/>
                <a:gd name="T74" fmla="*/ 6004 w 55"/>
                <a:gd name="T75" fmla="*/ 23743 h 46"/>
                <a:gd name="T76" fmla="*/ 0 w 55"/>
                <a:gd name="T77" fmla="*/ 23743 h 46"/>
                <a:gd name="T78" fmla="*/ 0 w 55"/>
                <a:gd name="T79" fmla="*/ 23743 h 46"/>
                <a:gd name="T80" fmla="*/ 0 w 55"/>
                <a:gd name="T81" fmla="*/ 23743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
                <a:gd name="T124" fmla="*/ 0 h 46"/>
                <a:gd name="T125" fmla="*/ 55 w 55"/>
                <a:gd name="T126" fmla="*/ 46 h 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 h="46">
                  <a:moveTo>
                    <a:pt x="0" y="8"/>
                  </a:moveTo>
                  <a:lnTo>
                    <a:pt x="0" y="5"/>
                  </a:lnTo>
                  <a:lnTo>
                    <a:pt x="2" y="4"/>
                  </a:lnTo>
                  <a:lnTo>
                    <a:pt x="3" y="1"/>
                  </a:lnTo>
                  <a:lnTo>
                    <a:pt x="7" y="1"/>
                  </a:lnTo>
                  <a:lnTo>
                    <a:pt x="10" y="0"/>
                  </a:lnTo>
                  <a:lnTo>
                    <a:pt x="13" y="0"/>
                  </a:lnTo>
                  <a:lnTo>
                    <a:pt x="16" y="0"/>
                  </a:lnTo>
                  <a:lnTo>
                    <a:pt x="20" y="1"/>
                  </a:lnTo>
                  <a:lnTo>
                    <a:pt x="24" y="1"/>
                  </a:lnTo>
                  <a:lnTo>
                    <a:pt x="27" y="4"/>
                  </a:lnTo>
                  <a:lnTo>
                    <a:pt x="30" y="7"/>
                  </a:lnTo>
                  <a:lnTo>
                    <a:pt x="37" y="11"/>
                  </a:lnTo>
                  <a:lnTo>
                    <a:pt x="40" y="14"/>
                  </a:lnTo>
                  <a:lnTo>
                    <a:pt x="45" y="20"/>
                  </a:lnTo>
                  <a:lnTo>
                    <a:pt x="48" y="26"/>
                  </a:lnTo>
                  <a:lnTo>
                    <a:pt x="55" y="33"/>
                  </a:lnTo>
                  <a:lnTo>
                    <a:pt x="53" y="33"/>
                  </a:lnTo>
                  <a:lnTo>
                    <a:pt x="53" y="35"/>
                  </a:lnTo>
                  <a:lnTo>
                    <a:pt x="52" y="35"/>
                  </a:lnTo>
                  <a:lnTo>
                    <a:pt x="52" y="36"/>
                  </a:lnTo>
                  <a:lnTo>
                    <a:pt x="48" y="33"/>
                  </a:lnTo>
                  <a:lnTo>
                    <a:pt x="46" y="33"/>
                  </a:lnTo>
                  <a:lnTo>
                    <a:pt x="43" y="30"/>
                  </a:lnTo>
                  <a:lnTo>
                    <a:pt x="41" y="30"/>
                  </a:lnTo>
                  <a:lnTo>
                    <a:pt x="38" y="27"/>
                  </a:lnTo>
                  <a:lnTo>
                    <a:pt x="34" y="24"/>
                  </a:lnTo>
                  <a:lnTo>
                    <a:pt x="32" y="21"/>
                  </a:lnTo>
                  <a:lnTo>
                    <a:pt x="29" y="17"/>
                  </a:lnTo>
                  <a:lnTo>
                    <a:pt x="28" y="17"/>
                  </a:lnTo>
                  <a:lnTo>
                    <a:pt x="26" y="17"/>
                  </a:lnTo>
                  <a:lnTo>
                    <a:pt x="26" y="20"/>
                  </a:lnTo>
                  <a:lnTo>
                    <a:pt x="25" y="20"/>
                  </a:lnTo>
                  <a:lnTo>
                    <a:pt x="25" y="23"/>
                  </a:lnTo>
                  <a:lnTo>
                    <a:pt x="25" y="26"/>
                  </a:lnTo>
                  <a:lnTo>
                    <a:pt x="25" y="29"/>
                  </a:lnTo>
                  <a:lnTo>
                    <a:pt x="25" y="30"/>
                  </a:lnTo>
                  <a:lnTo>
                    <a:pt x="25" y="33"/>
                  </a:lnTo>
                  <a:lnTo>
                    <a:pt x="25" y="37"/>
                  </a:lnTo>
                  <a:lnTo>
                    <a:pt x="25" y="40"/>
                  </a:lnTo>
                  <a:lnTo>
                    <a:pt x="25" y="43"/>
                  </a:lnTo>
                  <a:lnTo>
                    <a:pt x="25" y="44"/>
                  </a:lnTo>
                  <a:lnTo>
                    <a:pt x="26" y="46"/>
                  </a:lnTo>
                  <a:lnTo>
                    <a:pt x="23" y="40"/>
                  </a:lnTo>
                  <a:lnTo>
                    <a:pt x="19" y="37"/>
                  </a:lnTo>
                  <a:lnTo>
                    <a:pt x="16" y="33"/>
                  </a:lnTo>
                  <a:lnTo>
                    <a:pt x="16" y="30"/>
                  </a:lnTo>
                  <a:lnTo>
                    <a:pt x="15" y="27"/>
                  </a:lnTo>
                  <a:lnTo>
                    <a:pt x="15" y="26"/>
                  </a:lnTo>
                  <a:lnTo>
                    <a:pt x="15" y="23"/>
                  </a:lnTo>
                  <a:lnTo>
                    <a:pt x="15" y="20"/>
                  </a:lnTo>
                  <a:lnTo>
                    <a:pt x="15" y="18"/>
                  </a:lnTo>
                  <a:lnTo>
                    <a:pt x="17" y="18"/>
                  </a:lnTo>
                  <a:lnTo>
                    <a:pt x="17" y="17"/>
                  </a:lnTo>
                  <a:lnTo>
                    <a:pt x="19" y="17"/>
                  </a:lnTo>
                  <a:lnTo>
                    <a:pt x="17" y="14"/>
                  </a:lnTo>
                  <a:lnTo>
                    <a:pt x="15" y="12"/>
                  </a:lnTo>
                  <a:lnTo>
                    <a:pt x="12" y="9"/>
                  </a:lnTo>
                  <a:lnTo>
                    <a:pt x="9" y="9"/>
                  </a:lnTo>
                  <a:lnTo>
                    <a:pt x="6" y="8"/>
                  </a:lnTo>
                  <a:lnTo>
                    <a:pt x="2" y="8"/>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81" name="Freeform 257"/>
            <p:cNvSpPr>
              <a:spLocks/>
            </p:cNvSpPr>
            <p:nvPr/>
          </p:nvSpPr>
          <p:spPr bwMode="auto">
            <a:xfrm flipH="1">
              <a:off x="5478463" y="4260850"/>
              <a:ext cx="153987" cy="139700"/>
            </a:xfrm>
            <a:custGeom>
              <a:avLst/>
              <a:gdLst>
                <a:gd name="T0" fmla="*/ 0 w 52"/>
                <a:gd name="T1" fmla="*/ 41613 h 47"/>
                <a:gd name="T2" fmla="*/ 0 w 52"/>
                <a:gd name="T3" fmla="*/ 32696 h 47"/>
                <a:gd name="T4" fmla="*/ 5923 w 52"/>
                <a:gd name="T5" fmla="*/ 23779 h 47"/>
                <a:gd name="T6" fmla="*/ 17768 w 52"/>
                <a:gd name="T7" fmla="*/ 11889 h 47"/>
                <a:gd name="T8" fmla="*/ 26652 w 52"/>
                <a:gd name="T9" fmla="*/ 8917 h 47"/>
                <a:gd name="T10" fmla="*/ 35535 w 52"/>
                <a:gd name="T11" fmla="*/ 0 h 47"/>
                <a:gd name="T12" fmla="*/ 44419 w 52"/>
                <a:gd name="T13" fmla="*/ 0 h 47"/>
                <a:gd name="T14" fmla="*/ 53303 w 52"/>
                <a:gd name="T15" fmla="*/ 0 h 47"/>
                <a:gd name="T16" fmla="*/ 71071 w 52"/>
                <a:gd name="T17" fmla="*/ 2972 h 47"/>
                <a:gd name="T18" fmla="*/ 79955 w 52"/>
                <a:gd name="T19" fmla="*/ 2972 h 47"/>
                <a:gd name="T20" fmla="*/ 88839 w 52"/>
                <a:gd name="T21" fmla="*/ 8917 h 47"/>
                <a:gd name="T22" fmla="*/ 97723 w 52"/>
                <a:gd name="T23" fmla="*/ 14862 h 47"/>
                <a:gd name="T24" fmla="*/ 115490 w 52"/>
                <a:gd name="T25" fmla="*/ 26751 h 47"/>
                <a:gd name="T26" fmla="*/ 124374 w 52"/>
                <a:gd name="T27" fmla="*/ 35668 h 47"/>
                <a:gd name="T28" fmla="*/ 133258 w 52"/>
                <a:gd name="T29" fmla="*/ 47557 h 47"/>
                <a:gd name="T30" fmla="*/ 142142 w 52"/>
                <a:gd name="T31" fmla="*/ 62419 h 47"/>
                <a:gd name="T32" fmla="*/ 153987 w 52"/>
                <a:gd name="T33" fmla="*/ 83226 h 47"/>
                <a:gd name="T34" fmla="*/ 142142 w 52"/>
                <a:gd name="T35" fmla="*/ 83226 h 47"/>
                <a:gd name="T36" fmla="*/ 142142 w 52"/>
                <a:gd name="T37" fmla="*/ 83226 h 47"/>
                <a:gd name="T38" fmla="*/ 136219 w 52"/>
                <a:gd name="T39" fmla="*/ 83226 h 47"/>
                <a:gd name="T40" fmla="*/ 136219 w 52"/>
                <a:gd name="T41" fmla="*/ 92143 h 47"/>
                <a:gd name="T42" fmla="*/ 127335 w 52"/>
                <a:gd name="T43" fmla="*/ 92143 h 47"/>
                <a:gd name="T44" fmla="*/ 127335 w 52"/>
                <a:gd name="T45" fmla="*/ 101060 h 47"/>
                <a:gd name="T46" fmla="*/ 127335 w 52"/>
                <a:gd name="T47" fmla="*/ 101060 h 47"/>
                <a:gd name="T48" fmla="*/ 127335 w 52"/>
                <a:gd name="T49" fmla="*/ 112949 h 47"/>
                <a:gd name="T50" fmla="*/ 124374 w 52"/>
                <a:gd name="T51" fmla="*/ 112949 h 47"/>
                <a:gd name="T52" fmla="*/ 124374 w 52"/>
                <a:gd name="T53" fmla="*/ 121866 h 47"/>
                <a:gd name="T54" fmla="*/ 124374 w 52"/>
                <a:gd name="T55" fmla="*/ 121866 h 47"/>
                <a:gd name="T56" fmla="*/ 124374 w 52"/>
                <a:gd name="T57" fmla="*/ 130783 h 47"/>
                <a:gd name="T58" fmla="*/ 124374 w 52"/>
                <a:gd name="T59" fmla="*/ 130783 h 47"/>
                <a:gd name="T60" fmla="*/ 124374 w 52"/>
                <a:gd name="T61" fmla="*/ 133755 h 47"/>
                <a:gd name="T62" fmla="*/ 124374 w 52"/>
                <a:gd name="T63" fmla="*/ 133755 h 47"/>
                <a:gd name="T64" fmla="*/ 124374 w 52"/>
                <a:gd name="T65" fmla="*/ 139700 h 47"/>
                <a:gd name="T66" fmla="*/ 115490 w 52"/>
                <a:gd name="T67" fmla="*/ 121866 h 47"/>
                <a:gd name="T68" fmla="*/ 106606 w 52"/>
                <a:gd name="T69" fmla="*/ 107004 h 47"/>
                <a:gd name="T70" fmla="*/ 94761 w 52"/>
                <a:gd name="T71" fmla="*/ 92143 h 47"/>
                <a:gd name="T72" fmla="*/ 85877 w 52"/>
                <a:gd name="T73" fmla="*/ 83226 h 47"/>
                <a:gd name="T74" fmla="*/ 74032 w 52"/>
                <a:gd name="T75" fmla="*/ 74309 h 47"/>
                <a:gd name="T76" fmla="*/ 65148 w 52"/>
                <a:gd name="T77" fmla="*/ 62419 h 47"/>
                <a:gd name="T78" fmla="*/ 53303 w 52"/>
                <a:gd name="T79" fmla="*/ 53502 h 47"/>
                <a:gd name="T80" fmla="*/ 44419 w 52"/>
                <a:gd name="T81" fmla="*/ 53502 h 47"/>
                <a:gd name="T82" fmla="*/ 35535 w 52"/>
                <a:gd name="T83" fmla="*/ 44585 h 47"/>
                <a:gd name="T84" fmla="*/ 26652 w 52"/>
                <a:gd name="T85" fmla="*/ 44585 h 47"/>
                <a:gd name="T86" fmla="*/ 17768 w 52"/>
                <a:gd name="T87" fmla="*/ 41613 h 47"/>
                <a:gd name="T88" fmla="*/ 8884 w 52"/>
                <a:gd name="T89" fmla="*/ 41613 h 47"/>
                <a:gd name="T90" fmla="*/ 0 w 52"/>
                <a:gd name="T91" fmla="*/ 41613 h 47"/>
                <a:gd name="T92" fmla="*/ 0 w 52"/>
                <a:gd name="T93" fmla="*/ 41613 h 47"/>
                <a:gd name="T94" fmla="*/ 0 w 52"/>
                <a:gd name="T95" fmla="*/ 41613 h 47"/>
                <a:gd name="T96" fmla="*/ 0 w 52"/>
                <a:gd name="T97" fmla="*/ 41613 h 47"/>
                <a:gd name="T98" fmla="*/ 0 w 52"/>
                <a:gd name="T99" fmla="*/ 41613 h 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
                <a:gd name="T151" fmla="*/ 0 h 47"/>
                <a:gd name="T152" fmla="*/ 52 w 52"/>
                <a:gd name="T153" fmla="*/ 47 h 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 h="47">
                  <a:moveTo>
                    <a:pt x="0" y="14"/>
                  </a:moveTo>
                  <a:lnTo>
                    <a:pt x="0" y="11"/>
                  </a:lnTo>
                  <a:lnTo>
                    <a:pt x="2" y="8"/>
                  </a:lnTo>
                  <a:lnTo>
                    <a:pt x="6" y="4"/>
                  </a:lnTo>
                  <a:lnTo>
                    <a:pt x="9" y="3"/>
                  </a:lnTo>
                  <a:lnTo>
                    <a:pt x="12" y="0"/>
                  </a:lnTo>
                  <a:lnTo>
                    <a:pt x="15" y="0"/>
                  </a:lnTo>
                  <a:lnTo>
                    <a:pt x="18" y="0"/>
                  </a:lnTo>
                  <a:lnTo>
                    <a:pt x="24" y="1"/>
                  </a:lnTo>
                  <a:lnTo>
                    <a:pt x="27" y="1"/>
                  </a:lnTo>
                  <a:lnTo>
                    <a:pt x="30" y="3"/>
                  </a:lnTo>
                  <a:lnTo>
                    <a:pt x="33" y="5"/>
                  </a:lnTo>
                  <a:lnTo>
                    <a:pt x="39" y="9"/>
                  </a:lnTo>
                  <a:lnTo>
                    <a:pt x="42" y="12"/>
                  </a:lnTo>
                  <a:lnTo>
                    <a:pt x="45" y="16"/>
                  </a:lnTo>
                  <a:lnTo>
                    <a:pt x="48" y="21"/>
                  </a:lnTo>
                  <a:lnTo>
                    <a:pt x="52" y="28"/>
                  </a:lnTo>
                  <a:lnTo>
                    <a:pt x="48" y="28"/>
                  </a:lnTo>
                  <a:lnTo>
                    <a:pt x="46" y="28"/>
                  </a:lnTo>
                  <a:lnTo>
                    <a:pt x="46" y="31"/>
                  </a:lnTo>
                  <a:lnTo>
                    <a:pt x="43" y="31"/>
                  </a:lnTo>
                  <a:lnTo>
                    <a:pt x="43" y="34"/>
                  </a:lnTo>
                  <a:lnTo>
                    <a:pt x="43" y="38"/>
                  </a:lnTo>
                  <a:lnTo>
                    <a:pt x="42" y="38"/>
                  </a:lnTo>
                  <a:lnTo>
                    <a:pt x="42" y="41"/>
                  </a:lnTo>
                  <a:lnTo>
                    <a:pt x="42" y="44"/>
                  </a:lnTo>
                  <a:lnTo>
                    <a:pt x="42" y="45"/>
                  </a:lnTo>
                  <a:lnTo>
                    <a:pt x="42" y="47"/>
                  </a:lnTo>
                  <a:lnTo>
                    <a:pt x="39" y="41"/>
                  </a:lnTo>
                  <a:lnTo>
                    <a:pt x="36" y="36"/>
                  </a:lnTo>
                  <a:lnTo>
                    <a:pt x="32" y="31"/>
                  </a:lnTo>
                  <a:lnTo>
                    <a:pt x="29" y="28"/>
                  </a:lnTo>
                  <a:lnTo>
                    <a:pt x="25" y="25"/>
                  </a:lnTo>
                  <a:lnTo>
                    <a:pt x="22" y="21"/>
                  </a:lnTo>
                  <a:lnTo>
                    <a:pt x="18" y="18"/>
                  </a:lnTo>
                  <a:lnTo>
                    <a:pt x="15" y="18"/>
                  </a:lnTo>
                  <a:lnTo>
                    <a:pt x="12" y="15"/>
                  </a:lnTo>
                  <a:lnTo>
                    <a:pt x="9" y="15"/>
                  </a:lnTo>
                  <a:lnTo>
                    <a:pt x="6" y="14"/>
                  </a:lnTo>
                  <a:lnTo>
                    <a:pt x="3" y="14"/>
                  </a:lnTo>
                  <a:lnTo>
                    <a:pt x="0" y="14"/>
                  </a:lnTo>
                  <a:close/>
                </a:path>
              </a:pathLst>
            </a:custGeom>
            <a:solidFill>
              <a:srgbClr val="C3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82" name="Freeform 258"/>
            <p:cNvSpPr>
              <a:spLocks/>
            </p:cNvSpPr>
            <p:nvPr/>
          </p:nvSpPr>
          <p:spPr bwMode="auto">
            <a:xfrm flipH="1">
              <a:off x="5340350" y="4333875"/>
              <a:ext cx="585788" cy="774700"/>
            </a:xfrm>
            <a:custGeom>
              <a:avLst/>
              <a:gdLst>
                <a:gd name="T0" fmla="*/ 364623 w 196"/>
                <a:gd name="T1" fmla="*/ 116654 h 259"/>
                <a:gd name="T2" fmla="*/ 358646 w 196"/>
                <a:gd name="T3" fmla="*/ 200405 h 259"/>
                <a:gd name="T4" fmla="*/ 406465 w 196"/>
                <a:gd name="T5" fmla="*/ 314068 h 259"/>
                <a:gd name="T6" fmla="*/ 534980 w 196"/>
                <a:gd name="T7" fmla="*/ 433712 h 259"/>
                <a:gd name="T8" fmla="*/ 567856 w 196"/>
                <a:gd name="T9" fmla="*/ 490544 h 259"/>
                <a:gd name="T10" fmla="*/ 549923 w 196"/>
                <a:gd name="T11" fmla="*/ 526437 h 259"/>
                <a:gd name="T12" fmla="*/ 529002 w 196"/>
                <a:gd name="T13" fmla="*/ 550366 h 259"/>
                <a:gd name="T14" fmla="*/ 526014 w 196"/>
                <a:gd name="T15" fmla="*/ 565322 h 259"/>
                <a:gd name="T16" fmla="*/ 499115 w 196"/>
                <a:gd name="T17" fmla="*/ 553357 h 259"/>
                <a:gd name="T18" fmla="*/ 466239 w 196"/>
                <a:gd name="T19" fmla="*/ 526437 h 259"/>
                <a:gd name="T20" fmla="*/ 433364 w 196"/>
                <a:gd name="T21" fmla="*/ 490544 h 259"/>
                <a:gd name="T22" fmla="*/ 397499 w 196"/>
                <a:gd name="T23" fmla="*/ 433712 h 259"/>
                <a:gd name="T24" fmla="*/ 388533 w 196"/>
                <a:gd name="T25" fmla="*/ 454650 h 259"/>
                <a:gd name="T26" fmla="*/ 415431 w 196"/>
                <a:gd name="T27" fmla="*/ 496526 h 259"/>
                <a:gd name="T28" fmla="*/ 448307 w 196"/>
                <a:gd name="T29" fmla="*/ 544384 h 259"/>
                <a:gd name="T30" fmla="*/ 490149 w 196"/>
                <a:gd name="T31" fmla="*/ 580277 h 259"/>
                <a:gd name="T32" fmla="*/ 478194 w 196"/>
                <a:gd name="T33" fmla="*/ 604206 h 259"/>
                <a:gd name="T34" fmla="*/ 448307 w 196"/>
                <a:gd name="T35" fmla="*/ 628135 h 259"/>
                <a:gd name="T36" fmla="*/ 415431 w 196"/>
                <a:gd name="T37" fmla="*/ 649073 h 259"/>
                <a:gd name="T38" fmla="*/ 379567 w 196"/>
                <a:gd name="T39" fmla="*/ 667020 h 259"/>
                <a:gd name="T40" fmla="*/ 352668 w 196"/>
                <a:gd name="T41" fmla="*/ 652064 h 259"/>
                <a:gd name="T42" fmla="*/ 322781 w 196"/>
                <a:gd name="T43" fmla="*/ 616171 h 259"/>
                <a:gd name="T44" fmla="*/ 292894 w 196"/>
                <a:gd name="T45" fmla="*/ 568313 h 259"/>
                <a:gd name="T46" fmla="*/ 283928 w 196"/>
                <a:gd name="T47" fmla="*/ 529428 h 259"/>
                <a:gd name="T48" fmla="*/ 277950 w 196"/>
                <a:gd name="T49" fmla="*/ 553357 h 259"/>
                <a:gd name="T50" fmla="*/ 298871 w 196"/>
                <a:gd name="T51" fmla="*/ 610188 h 259"/>
                <a:gd name="T52" fmla="*/ 325770 w 196"/>
                <a:gd name="T53" fmla="*/ 661037 h 259"/>
                <a:gd name="T54" fmla="*/ 343702 w 196"/>
                <a:gd name="T55" fmla="*/ 690949 h 259"/>
                <a:gd name="T56" fmla="*/ 322781 w 196"/>
                <a:gd name="T57" fmla="*/ 702913 h 259"/>
                <a:gd name="T58" fmla="*/ 286917 w 196"/>
                <a:gd name="T59" fmla="*/ 717869 h 259"/>
                <a:gd name="T60" fmla="*/ 268984 w 196"/>
                <a:gd name="T61" fmla="*/ 729833 h 259"/>
                <a:gd name="T62" fmla="*/ 265996 w 196"/>
                <a:gd name="T63" fmla="*/ 738807 h 259"/>
                <a:gd name="T64" fmla="*/ 221165 w 196"/>
                <a:gd name="T65" fmla="*/ 684966 h 259"/>
                <a:gd name="T66" fmla="*/ 164379 w 196"/>
                <a:gd name="T67" fmla="*/ 574295 h 259"/>
                <a:gd name="T68" fmla="*/ 122537 w 196"/>
                <a:gd name="T69" fmla="*/ 457641 h 259"/>
                <a:gd name="T70" fmla="*/ 98628 w 196"/>
                <a:gd name="T71" fmla="*/ 394828 h 259"/>
                <a:gd name="T72" fmla="*/ 128515 w 196"/>
                <a:gd name="T73" fmla="*/ 514473 h 259"/>
                <a:gd name="T74" fmla="*/ 158402 w 196"/>
                <a:gd name="T75" fmla="*/ 634117 h 259"/>
                <a:gd name="T76" fmla="*/ 179323 w 196"/>
                <a:gd name="T77" fmla="*/ 702913 h 259"/>
                <a:gd name="T78" fmla="*/ 203233 w 196"/>
                <a:gd name="T79" fmla="*/ 753762 h 259"/>
                <a:gd name="T80" fmla="*/ 185300 w 196"/>
                <a:gd name="T81" fmla="*/ 765727 h 259"/>
                <a:gd name="T82" fmla="*/ 158402 w 196"/>
                <a:gd name="T83" fmla="*/ 765727 h 259"/>
                <a:gd name="T84" fmla="*/ 131503 w 196"/>
                <a:gd name="T85" fmla="*/ 765727 h 259"/>
                <a:gd name="T86" fmla="*/ 107594 w 196"/>
                <a:gd name="T87" fmla="*/ 765727 h 259"/>
                <a:gd name="T88" fmla="*/ 89661 w 196"/>
                <a:gd name="T89" fmla="*/ 711886 h 259"/>
                <a:gd name="T90" fmla="*/ 62763 w 196"/>
                <a:gd name="T91" fmla="*/ 619162 h 259"/>
                <a:gd name="T92" fmla="*/ 38853 w 196"/>
                <a:gd name="T93" fmla="*/ 529428 h 259"/>
                <a:gd name="T94" fmla="*/ 32876 w 196"/>
                <a:gd name="T95" fmla="*/ 481570 h 259"/>
                <a:gd name="T96" fmla="*/ 23910 w 196"/>
                <a:gd name="T97" fmla="*/ 511481 h 259"/>
                <a:gd name="T98" fmla="*/ 23910 w 196"/>
                <a:gd name="T99" fmla="*/ 553357 h 259"/>
                <a:gd name="T100" fmla="*/ 23910 w 196"/>
                <a:gd name="T101" fmla="*/ 571304 h 259"/>
                <a:gd name="T102" fmla="*/ 23910 w 196"/>
                <a:gd name="T103" fmla="*/ 583268 h 259"/>
                <a:gd name="T104" fmla="*/ 0 w 196"/>
                <a:gd name="T105" fmla="*/ 460632 h 259"/>
                <a:gd name="T106" fmla="*/ 23910 w 196"/>
                <a:gd name="T107" fmla="*/ 290139 h 259"/>
                <a:gd name="T108" fmla="*/ 110582 w 196"/>
                <a:gd name="T109" fmla="*/ 134600 h 259"/>
                <a:gd name="T110" fmla="*/ 245075 w 196"/>
                <a:gd name="T111" fmla="*/ 23929 h 259"/>
                <a:gd name="T112" fmla="*/ 310826 w 196"/>
                <a:gd name="T113" fmla="*/ 0 h 259"/>
                <a:gd name="T114" fmla="*/ 346691 w 196"/>
                <a:gd name="T115" fmla="*/ 11964 h 259"/>
                <a:gd name="T116" fmla="*/ 376578 w 196"/>
                <a:gd name="T117" fmla="*/ 41876 h 259"/>
                <a:gd name="T118" fmla="*/ 388533 w 196"/>
                <a:gd name="T119" fmla="*/ 74778 h 2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
                <a:gd name="T181" fmla="*/ 0 h 259"/>
                <a:gd name="T182" fmla="*/ 196 w 196"/>
                <a:gd name="T183" fmla="*/ 259 h 2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 h="259">
                  <a:moveTo>
                    <a:pt x="130" y="29"/>
                  </a:moveTo>
                  <a:lnTo>
                    <a:pt x="127" y="31"/>
                  </a:lnTo>
                  <a:lnTo>
                    <a:pt x="125" y="35"/>
                  </a:lnTo>
                  <a:lnTo>
                    <a:pt x="122" y="39"/>
                  </a:lnTo>
                  <a:lnTo>
                    <a:pt x="122" y="46"/>
                  </a:lnTo>
                  <a:lnTo>
                    <a:pt x="120" y="52"/>
                  </a:lnTo>
                  <a:lnTo>
                    <a:pt x="120" y="60"/>
                  </a:lnTo>
                  <a:lnTo>
                    <a:pt x="120" y="67"/>
                  </a:lnTo>
                  <a:lnTo>
                    <a:pt x="123" y="77"/>
                  </a:lnTo>
                  <a:lnTo>
                    <a:pt x="125" y="85"/>
                  </a:lnTo>
                  <a:lnTo>
                    <a:pt x="129" y="95"/>
                  </a:lnTo>
                  <a:lnTo>
                    <a:pt x="136" y="105"/>
                  </a:lnTo>
                  <a:lnTo>
                    <a:pt x="143" y="114"/>
                  </a:lnTo>
                  <a:lnTo>
                    <a:pt x="152" y="124"/>
                  </a:lnTo>
                  <a:lnTo>
                    <a:pt x="165" y="136"/>
                  </a:lnTo>
                  <a:lnTo>
                    <a:pt x="179" y="145"/>
                  </a:lnTo>
                  <a:lnTo>
                    <a:pt x="196" y="158"/>
                  </a:lnTo>
                  <a:lnTo>
                    <a:pt x="192" y="158"/>
                  </a:lnTo>
                  <a:lnTo>
                    <a:pt x="192" y="161"/>
                  </a:lnTo>
                  <a:lnTo>
                    <a:pt x="190" y="164"/>
                  </a:lnTo>
                  <a:lnTo>
                    <a:pt x="190" y="168"/>
                  </a:lnTo>
                  <a:lnTo>
                    <a:pt x="187" y="170"/>
                  </a:lnTo>
                  <a:lnTo>
                    <a:pt x="187" y="173"/>
                  </a:lnTo>
                  <a:lnTo>
                    <a:pt x="184" y="176"/>
                  </a:lnTo>
                  <a:lnTo>
                    <a:pt x="184" y="179"/>
                  </a:lnTo>
                  <a:lnTo>
                    <a:pt x="181" y="179"/>
                  </a:lnTo>
                  <a:lnTo>
                    <a:pt x="181" y="183"/>
                  </a:lnTo>
                  <a:lnTo>
                    <a:pt x="177" y="184"/>
                  </a:lnTo>
                  <a:lnTo>
                    <a:pt x="177" y="187"/>
                  </a:lnTo>
                  <a:lnTo>
                    <a:pt x="176" y="187"/>
                  </a:lnTo>
                  <a:lnTo>
                    <a:pt x="176" y="189"/>
                  </a:lnTo>
                  <a:lnTo>
                    <a:pt x="176" y="191"/>
                  </a:lnTo>
                  <a:lnTo>
                    <a:pt x="173" y="188"/>
                  </a:lnTo>
                  <a:lnTo>
                    <a:pt x="170" y="188"/>
                  </a:lnTo>
                  <a:lnTo>
                    <a:pt x="167" y="185"/>
                  </a:lnTo>
                  <a:lnTo>
                    <a:pt x="166" y="185"/>
                  </a:lnTo>
                  <a:lnTo>
                    <a:pt x="162" y="182"/>
                  </a:lnTo>
                  <a:lnTo>
                    <a:pt x="159" y="179"/>
                  </a:lnTo>
                  <a:lnTo>
                    <a:pt x="156" y="176"/>
                  </a:lnTo>
                  <a:lnTo>
                    <a:pt x="155" y="176"/>
                  </a:lnTo>
                  <a:lnTo>
                    <a:pt x="152" y="172"/>
                  </a:lnTo>
                  <a:lnTo>
                    <a:pt x="149" y="169"/>
                  </a:lnTo>
                  <a:lnTo>
                    <a:pt x="145" y="164"/>
                  </a:lnTo>
                  <a:lnTo>
                    <a:pt x="142" y="161"/>
                  </a:lnTo>
                  <a:lnTo>
                    <a:pt x="139" y="155"/>
                  </a:lnTo>
                  <a:lnTo>
                    <a:pt x="136" y="152"/>
                  </a:lnTo>
                  <a:lnTo>
                    <a:pt x="133" y="145"/>
                  </a:lnTo>
                  <a:lnTo>
                    <a:pt x="130" y="142"/>
                  </a:lnTo>
                  <a:lnTo>
                    <a:pt x="130" y="145"/>
                  </a:lnTo>
                  <a:lnTo>
                    <a:pt x="130" y="148"/>
                  </a:lnTo>
                  <a:lnTo>
                    <a:pt x="130" y="152"/>
                  </a:lnTo>
                  <a:lnTo>
                    <a:pt x="134" y="156"/>
                  </a:lnTo>
                  <a:lnTo>
                    <a:pt x="134" y="159"/>
                  </a:lnTo>
                  <a:lnTo>
                    <a:pt x="137" y="162"/>
                  </a:lnTo>
                  <a:lnTo>
                    <a:pt x="139" y="166"/>
                  </a:lnTo>
                  <a:lnTo>
                    <a:pt x="142" y="172"/>
                  </a:lnTo>
                  <a:lnTo>
                    <a:pt x="143" y="175"/>
                  </a:lnTo>
                  <a:lnTo>
                    <a:pt x="146" y="178"/>
                  </a:lnTo>
                  <a:lnTo>
                    <a:pt x="150" y="182"/>
                  </a:lnTo>
                  <a:lnTo>
                    <a:pt x="153" y="186"/>
                  </a:lnTo>
                  <a:lnTo>
                    <a:pt x="156" y="188"/>
                  </a:lnTo>
                  <a:lnTo>
                    <a:pt x="160" y="191"/>
                  </a:lnTo>
                  <a:lnTo>
                    <a:pt x="164" y="194"/>
                  </a:lnTo>
                  <a:lnTo>
                    <a:pt x="170" y="198"/>
                  </a:lnTo>
                  <a:lnTo>
                    <a:pt x="167" y="198"/>
                  </a:lnTo>
                  <a:lnTo>
                    <a:pt x="164" y="201"/>
                  </a:lnTo>
                  <a:lnTo>
                    <a:pt x="160" y="202"/>
                  </a:lnTo>
                  <a:lnTo>
                    <a:pt x="159" y="205"/>
                  </a:lnTo>
                  <a:lnTo>
                    <a:pt x="156" y="205"/>
                  </a:lnTo>
                  <a:lnTo>
                    <a:pt x="153" y="208"/>
                  </a:lnTo>
                  <a:lnTo>
                    <a:pt x="150" y="210"/>
                  </a:lnTo>
                  <a:lnTo>
                    <a:pt x="149" y="214"/>
                  </a:lnTo>
                  <a:lnTo>
                    <a:pt x="145" y="214"/>
                  </a:lnTo>
                  <a:lnTo>
                    <a:pt x="142" y="217"/>
                  </a:lnTo>
                  <a:lnTo>
                    <a:pt x="139" y="217"/>
                  </a:lnTo>
                  <a:lnTo>
                    <a:pt x="137" y="220"/>
                  </a:lnTo>
                  <a:lnTo>
                    <a:pt x="134" y="220"/>
                  </a:lnTo>
                  <a:lnTo>
                    <a:pt x="130" y="223"/>
                  </a:lnTo>
                  <a:lnTo>
                    <a:pt x="127" y="223"/>
                  </a:lnTo>
                  <a:lnTo>
                    <a:pt x="127" y="226"/>
                  </a:lnTo>
                  <a:lnTo>
                    <a:pt x="124" y="223"/>
                  </a:lnTo>
                  <a:lnTo>
                    <a:pt x="121" y="221"/>
                  </a:lnTo>
                  <a:lnTo>
                    <a:pt x="118" y="218"/>
                  </a:lnTo>
                  <a:lnTo>
                    <a:pt x="118" y="217"/>
                  </a:lnTo>
                  <a:lnTo>
                    <a:pt x="114" y="213"/>
                  </a:lnTo>
                  <a:lnTo>
                    <a:pt x="111" y="209"/>
                  </a:lnTo>
                  <a:lnTo>
                    <a:pt x="108" y="206"/>
                  </a:lnTo>
                  <a:lnTo>
                    <a:pt x="108" y="203"/>
                  </a:lnTo>
                  <a:lnTo>
                    <a:pt x="105" y="197"/>
                  </a:lnTo>
                  <a:lnTo>
                    <a:pt x="101" y="193"/>
                  </a:lnTo>
                  <a:lnTo>
                    <a:pt x="98" y="190"/>
                  </a:lnTo>
                  <a:lnTo>
                    <a:pt x="98" y="187"/>
                  </a:lnTo>
                  <a:lnTo>
                    <a:pt x="95" y="184"/>
                  </a:lnTo>
                  <a:lnTo>
                    <a:pt x="95" y="180"/>
                  </a:lnTo>
                  <a:lnTo>
                    <a:pt x="95" y="177"/>
                  </a:lnTo>
                  <a:lnTo>
                    <a:pt x="95" y="175"/>
                  </a:lnTo>
                  <a:lnTo>
                    <a:pt x="93" y="178"/>
                  </a:lnTo>
                  <a:lnTo>
                    <a:pt x="93" y="182"/>
                  </a:lnTo>
                  <a:lnTo>
                    <a:pt x="93" y="185"/>
                  </a:lnTo>
                  <a:lnTo>
                    <a:pt x="95" y="191"/>
                  </a:lnTo>
                  <a:lnTo>
                    <a:pt x="95" y="194"/>
                  </a:lnTo>
                  <a:lnTo>
                    <a:pt x="98" y="201"/>
                  </a:lnTo>
                  <a:lnTo>
                    <a:pt x="100" y="204"/>
                  </a:lnTo>
                  <a:lnTo>
                    <a:pt x="104" y="210"/>
                  </a:lnTo>
                  <a:lnTo>
                    <a:pt x="104" y="214"/>
                  </a:lnTo>
                  <a:lnTo>
                    <a:pt x="107" y="218"/>
                  </a:lnTo>
                  <a:lnTo>
                    <a:pt x="109" y="221"/>
                  </a:lnTo>
                  <a:lnTo>
                    <a:pt x="112" y="225"/>
                  </a:lnTo>
                  <a:lnTo>
                    <a:pt x="112" y="226"/>
                  </a:lnTo>
                  <a:lnTo>
                    <a:pt x="115" y="230"/>
                  </a:lnTo>
                  <a:lnTo>
                    <a:pt x="115" y="231"/>
                  </a:lnTo>
                  <a:lnTo>
                    <a:pt x="118" y="233"/>
                  </a:lnTo>
                  <a:lnTo>
                    <a:pt x="114" y="233"/>
                  </a:lnTo>
                  <a:lnTo>
                    <a:pt x="111" y="235"/>
                  </a:lnTo>
                  <a:lnTo>
                    <a:pt x="108" y="235"/>
                  </a:lnTo>
                  <a:lnTo>
                    <a:pt x="105" y="238"/>
                  </a:lnTo>
                  <a:lnTo>
                    <a:pt x="101" y="238"/>
                  </a:lnTo>
                  <a:lnTo>
                    <a:pt x="99" y="240"/>
                  </a:lnTo>
                  <a:lnTo>
                    <a:pt x="96" y="240"/>
                  </a:lnTo>
                  <a:lnTo>
                    <a:pt x="96" y="244"/>
                  </a:lnTo>
                  <a:lnTo>
                    <a:pt x="93" y="244"/>
                  </a:lnTo>
                  <a:lnTo>
                    <a:pt x="90" y="244"/>
                  </a:lnTo>
                  <a:lnTo>
                    <a:pt x="90" y="247"/>
                  </a:lnTo>
                  <a:lnTo>
                    <a:pt x="89" y="247"/>
                  </a:lnTo>
                  <a:lnTo>
                    <a:pt x="89" y="249"/>
                  </a:lnTo>
                  <a:lnTo>
                    <a:pt x="82" y="243"/>
                  </a:lnTo>
                  <a:lnTo>
                    <a:pt x="79" y="237"/>
                  </a:lnTo>
                  <a:lnTo>
                    <a:pt x="74" y="229"/>
                  </a:lnTo>
                  <a:lnTo>
                    <a:pt x="70" y="221"/>
                  </a:lnTo>
                  <a:lnTo>
                    <a:pt x="64" y="212"/>
                  </a:lnTo>
                  <a:lnTo>
                    <a:pt x="61" y="202"/>
                  </a:lnTo>
                  <a:lnTo>
                    <a:pt x="55" y="192"/>
                  </a:lnTo>
                  <a:lnTo>
                    <a:pt x="52" y="183"/>
                  </a:lnTo>
                  <a:lnTo>
                    <a:pt x="47" y="172"/>
                  </a:lnTo>
                  <a:lnTo>
                    <a:pt x="44" y="162"/>
                  </a:lnTo>
                  <a:lnTo>
                    <a:pt x="41" y="153"/>
                  </a:lnTo>
                  <a:lnTo>
                    <a:pt x="38" y="146"/>
                  </a:lnTo>
                  <a:lnTo>
                    <a:pt x="35" y="140"/>
                  </a:lnTo>
                  <a:lnTo>
                    <a:pt x="34" y="136"/>
                  </a:lnTo>
                  <a:lnTo>
                    <a:pt x="33" y="132"/>
                  </a:lnTo>
                  <a:lnTo>
                    <a:pt x="36" y="146"/>
                  </a:lnTo>
                  <a:lnTo>
                    <a:pt x="39" y="161"/>
                  </a:lnTo>
                  <a:lnTo>
                    <a:pt x="43" y="172"/>
                  </a:lnTo>
                  <a:lnTo>
                    <a:pt x="46" y="185"/>
                  </a:lnTo>
                  <a:lnTo>
                    <a:pt x="47" y="194"/>
                  </a:lnTo>
                  <a:lnTo>
                    <a:pt x="50" y="204"/>
                  </a:lnTo>
                  <a:lnTo>
                    <a:pt x="53" y="212"/>
                  </a:lnTo>
                  <a:lnTo>
                    <a:pt x="57" y="221"/>
                  </a:lnTo>
                  <a:lnTo>
                    <a:pt x="57" y="225"/>
                  </a:lnTo>
                  <a:lnTo>
                    <a:pt x="60" y="232"/>
                  </a:lnTo>
                  <a:lnTo>
                    <a:pt x="60" y="235"/>
                  </a:lnTo>
                  <a:lnTo>
                    <a:pt x="63" y="241"/>
                  </a:lnTo>
                  <a:lnTo>
                    <a:pt x="63" y="245"/>
                  </a:lnTo>
                  <a:lnTo>
                    <a:pt x="66" y="249"/>
                  </a:lnTo>
                  <a:lnTo>
                    <a:pt x="68" y="252"/>
                  </a:lnTo>
                  <a:lnTo>
                    <a:pt x="72" y="256"/>
                  </a:lnTo>
                  <a:lnTo>
                    <a:pt x="68" y="256"/>
                  </a:lnTo>
                  <a:lnTo>
                    <a:pt x="65" y="256"/>
                  </a:lnTo>
                  <a:lnTo>
                    <a:pt x="62" y="256"/>
                  </a:lnTo>
                  <a:lnTo>
                    <a:pt x="59" y="256"/>
                  </a:lnTo>
                  <a:lnTo>
                    <a:pt x="57" y="256"/>
                  </a:lnTo>
                  <a:lnTo>
                    <a:pt x="53" y="256"/>
                  </a:lnTo>
                  <a:lnTo>
                    <a:pt x="53" y="259"/>
                  </a:lnTo>
                  <a:lnTo>
                    <a:pt x="50" y="256"/>
                  </a:lnTo>
                  <a:lnTo>
                    <a:pt x="47" y="256"/>
                  </a:lnTo>
                  <a:lnTo>
                    <a:pt x="44" y="256"/>
                  </a:lnTo>
                  <a:lnTo>
                    <a:pt x="41" y="256"/>
                  </a:lnTo>
                  <a:lnTo>
                    <a:pt x="39" y="256"/>
                  </a:lnTo>
                  <a:lnTo>
                    <a:pt x="36" y="256"/>
                  </a:lnTo>
                  <a:lnTo>
                    <a:pt x="33" y="250"/>
                  </a:lnTo>
                  <a:lnTo>
                    <a:pt x="33" y="246"/>
                  </a:lnTo>
                  <a:lnTo>
                    <a:pt x="30" y="238"/>
                  </a:lnTo>
                  <a:lnTo>
                    <a:pt x="30" y="232"/>
                  </a:lnTo>
                  <a:lnTo>
                    <a:pt x="27" y="222"/>
                  </a:lnTo>
                  <a:lnTo>
                    <a:pt x="24" y="216"/>
                  </a:lnTo>
                  <a:lnTo>
                    <a:pt x="21" y="207"/>
                  </a:lnTo>
                  <a:lnTo>
                    <a:pt x="21" y="201"/>
                  </a:lnTo>
                  <a:lnTo>
                    <a:pt x="18" y="191"/>
                  </a:lnTo>
                  <a:lnTo>
                    <a:pt x="16" y="185"/>
                  </a:lnTo>
                  <a:lnTo>
                    <a:pt x="13" y="177"/>
                  </a:lnTo>
                  <a:lnTo>
                    <a:pt x="13" y="172"/>
                  </a:lnTo>
                  <a:lnTo>
                    <a:pt x="11" y="167"/>
                  </a:lnTo>
                  <a:lnTo>
                    <a:pt x="11" y="163"/>
                  </a:lnTo>
                  <a:lnTo>
                    <a:pt x="11" y="161"/>
                  </a:lnTo>
                  <a:lnTo>
                    <a:pt x="8" y="164"/>
                  </a:lnTo>
                  <a:lnTo>
                    <a:pt x="8" y="168"/>
                  </a:lnTo>
                  <a:lnTo>
                    <a:pt x="8" y="171"/>
                  </a:lnTo>
                  <a:lnTo>
                    <a:pt x="8" y="176"/>
                  </a:lnTo>
                  <a:lnTo>
                    <a:pt x="8" y="178"/>
                  </a:lnTo>
                  <a:lnTo>
                    <a:pt x="8" y="182"/>
                  </a:lnTo>
                  <a:lnTo>
                    <a:pt x="8" y="185"/>
                  </a:lnTo>
                  <a:lnTo>
                    <a:pt x="8" y="188"/>
                  </a:lnTo>
                  <a:lnTo>
                    <a:pt x="8" y="191"/>
                  </a:lnTo>
                  <a:lnTo>
                    <a:pt x="8" y="194"/>
                  </a:lnTo>
                  <a:lnTo>
                    <a:pt x="8" y="195"/>
                  </a:lnTo>
                  <a:lnTo>
                    <a:pt x="11" y="198"/>
                  </a:lnTo>
                  <a:lnTo>
                    <a:pt x="4" y="183"/>
                  </a:lnTo>
                  <a:lnTo>
                    <a:pt x="1" y="170"/>
                  </a:lnTo>
                  <a:lnTo>
                    <a:pt x="0" y="154"/>
                  </a:lnTo>
                  <a:lnTo>
                    <a:pt x="0" y="141"/>
                  </a:lnTo>
                  <a:lnTo>
                    <a:pt x="0" y="125"/>
                  </a:lnTo>
                  <a:lnTo>
                    <a:pt x="3" y="112"/>
                  </a:lnTo>
                  <a:lnTo>
                    <a:pt x="8" y="97"/>
                  </a:lnTo>
                  <a:lnTo>
                    <a:pt x="15" y="84"/>
                  </a:lnTo>
                  <a:lnTo>
                    <a:pt x="21" y="70"/>
                  </a:lnTo>
                  <a:lnTo>
                    <a:pt x="29" y="57"/>
                  </a:lnTo>
                  <a:lnTo>
                    <a:pt x="37" y="45"/>
                  </a:lnTo>
                  <a:lnTo>
                    <a:pt x="48" y="34"/>
                  </a:lnTo>
                  <a:lnTo>
                    <a:pt x="58" y="23"/>
                  </a:lnTo>
                  <a:lnTo>
                    <a:pt x="69" y="15"/>
                  </a:lnTo>
                  <a:lnTo>
                    <a:pt x="82" y="8"/>
                  </a:lnTo>
                  <a:lnTo>
                    <a:pt x="95" y="3"/>
                  </a:lnTo>
                  <a:lnTo>
                    <a:pt x="97" y="0"/>
                  </a:lnTo>
                  <a:lnTo>
                    <a:pt x="100" y="0"/>
                  </a:lnTo>
                  <a:lnTo>
                    <a:pt x="104" y="0"/>
                  </a:lnTo>
                  <a:lnTo>
                    <a:pt x="107" y="1"/>
                  </a:lnTo>
                  <a:lnTo>
                    <a:pt x="110" y="1"/>
                  </a:lnTo>
                  <a:lnTo>
                    <a:pt x="113" y="3"/>
                  </a:lnTo>
                  <a:lnTo>
                    <a:pt x="116" y="4"/>
                  </a:lnTo>
                  <a:lnTo>
                    <a:pt x="121" y="7"/>
                  </a:lnTo>
                  <a:lnTo>
                    <a:pt x="122" y="7"/>
                  </a:lnTo>
                  <a:lnTo>
                    <a:pt x="125" y="10"/>
                  </a:lnTo>
                  <a:lnTo>
                    <a:pt x="126" y="14"/>
                  </a:lnTo>
                  <a:lnTo>
                    <a:pt x="129" y="17"/>
                  </a:lnTo>
                  <a:lnTo>
                    <a:pt x="129" y="19"/>
                  </a:lnTo>
                  <a:lnTo>
                    <a:pt x="130" y="22"/>
                  </a:lnTo>
                  <a:lnTo>
                    <a:pt x="130" y="25"/>
                  </a:lnTo>
                  <a:lnTo>
                    <a:pt x="130" y="29"/>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83" name="Freeform 259"/>
            <p:cNvSpPr>
              <a:spLocks/>
            </p:cNvSpPr>
            <p:nvPr/>
          </p:nvSpPr>
          <p:spPr bwMode="auto">
            <a:xfrm flipH="1">
              <a:off x="3924300" y="4497388"/>
              <a:ext cx="631825" cy="407987"/>
            </a:xfrm>
            <a:custGeom>
              <a:avLst/>
              <a:gdLst>
                <a:gd name="T0" fmla="*/ 89833 w 211"/>
                <a:gd name="T1" fmla="*/ 200994 h 136"/>
                <a:gd name="T2" fmla="*/ 134749 w 211"/>
                <a:gd name="T3" fmla="*/ 173994 h 136"/>
                <a:gd name="T4" fmla="*/ 191644 w 211"/>
                <a:gd name="T5" fmla="*/ 143995 h 136"/>
                <a:gd name="T6" fmla="*/ 257521 w 211"/>
                <a:gd name="T7" fmla="*/ 110996 h 136"/>
                <a:gd name="T8" fmla="*/ 326393 w 211"/>
                <a:gd name="T9" fmla="*/ 80997 h 136"/>
                <a:gd name="T10" fmla="*/ 395265 w 211"/>
                <a:gd name="T11" fmla="*/ 47998 h 136"/>
                <a:gd name="T12" fmla="*/ 458148 w 211"/>
                <a:gd name="T13" fmla="*/ 26999 h 136"/>
                <a:gd name="T14" fmla="*/ 506059 w 211"/>
                <a:gd name="T15" fmla="*/ 6000 h 136"/>
                <a:gd name="T16" fmla="*/ 533009 w 211"/>
                <a:gd name="T17" fmla="*/ 0 h 136"/>
                <a:gd name="T18" fmla="*/ 553970 w 211"/>
                <a:gd name="T19" fmla="*/ 0 h 136"/>
                <a:gd name="T20" fmla="*/ 568942 w 211"/>
                <a:gd name="T21" fmla="*/ 12000 h 136"/>
                <a:gd name="T22" fmla="*/ 589903 w 211"/>
                <a:gd name="T23" fmla="*/ 29999 h 136"/>
                <a:gd name="T24" fmla="*/ 598886 w 211"/>
                <a:gd name="T25" fmla="*/ 41999 h 136"/>
                <a:gd name="T26" fmla="*/ 610864 w 211"/>
                <a:gd name="T27" fmla="*/ 62998 h 136"/>
                <a:gd name="T28" fmla="*/ 619847 w 211"/>
                <a:gd name="T29" fmla="*/ 71998 h 136"/>
                <a:gd name="T30" fmla="*/ 622842 w 211"/>
                <a:gd name="T31" fmla="*/ 80997 h 136"/>
                <a:gd name="T32" fmla="*/ 622842 w 211"/>
                <a:gd name="T33" fmla="*/ 86997 h 136"/>
                <a:gd name="T34" fmla="*/ 598886 w 211"/>
                <a:gd name="T35" fmla="*/ 95997 h 136"/>
                <a:gd name="T36" fmla="*/ 559959 w 211"/>
                <a:gd name="T37" fmla="*/ 116996 h 136"/>
                <a:gd name="T38" fmla="*/ 509053 w 211"/>
                <a:gd name="T39" fmla="*/ 149995 h 136"/>
                <a:gd name="T40" fmla="*/ 458148 w 211"/>
                <a:gd name="T41" fmla="*/ 179994 h 136"/>
                <a:gd name="T42" fmla="*/ 398259 w 211"/>
                <a:gd name="T43" fmla="*/ 218993 h 136"/>
                <a:gd name="T44" fmla="*/ 344360 w 211"/>
                <a:gd name="T45" fmla="*/ 254992 h 136"/>
                <a:gd name="T46" fmla="*/ 302438 w 211"/>
                <a:gd name="T47" fmla="*/ 290991 h 136"/>
                <a:gd name="T48" fmla="*/ 272493 w 211"/>
                <a:gd name="T49" fmla="*/ 308990 h 136"/>
                <a:gd name="T50" fmla="*/ 242549 w 211"/>
                <a:gd name="T51" fmla="*/ 320990 h 136"/>
                <a:gd name="T52" fmla="*/ 212605 w 211"/>
                <a:gd name="T53" fmla="*/ 332989 h 136"/>
                <a:gd name="T54" fmla="*/ 188649 w 211"/>
                <a:gd name="T55" fmla="*/ 347989 h 136"/>
                <a:gd name="T56" fmla="*/ 158705 w 211"/>
                <a:gd name="T57" fmla="*/ 356989 h 136"/>
                <a:gd name="T58" fmla="*/ 137744 w 211"/>
                <a:gd name="T59" fmla="*/ 362988 h 136"/>
                <a:gd name="T60" fmla="*/ 113788 w 211"/>
                <a:gd name="T61" fmla="*/ 371988 h 136"/>
                <a:gd name="T62" fmla="*/ 95822 w 211"/>
                <a:gd name="T63" fmla="*/ 380988 h 136"/>
                <a:gd name="T64" fmla="*/ 74861 w 211"/>
                <a:gd name="T65" fmla="*/ 389988 h 136"/>
                <a:gd name="T66" fmla="*/ 56894 w 211"/>
                <a:gd name="T67" fmla="*/ 389988 h 136"/>
                <a:gd name="T68" fmla="*/ 38928 w 211"/>
                <a:gd name="T69" fmla="*/ 389988 h 136"/>
                <a:gd name="T70" fmla="*/ 20961 w 211"/>
                <a:gd name="T71" fmla="*/ 389988 h 136"/>
                <a:gd name="T72" fmla="*/ 11978 w 211"/>
                <a:gd name="T73" fmla="*/ 398987 h 136"/>
                <a:gd name="T74" fmla="*/ 2994 w 211"/>
                <a:gd name="T75" fmla="*/ 398987 h 136"/>
                <a:gd name="T76" fmla="*/ 0 w 211"/>
                <a:gd name="T77" fmla="*/ 401987 h 136"/>
                <a:gd name="T78" fmla="*/ 0 w 211"/>
                <a:gd name="T79" fmla="*/ 401987 h 136"/>
                <a:gd name="T80" fmla="*/ 8983 w 211"/>
                <a:gd name="T81" fmla="*/ 389988 h 136"/>
                <a:gd name="T82" fmla="*/ 29944 w 211"/>
                <a:gd name="T83" fmla="*/ 350989 h 136"/>
                <a:gd name="T84" fmla="*/ 44916 w 211"/>
                <a:gd name="T85" fmla="*/ 320990 h 136"/>
                <a:gd name="T86" fmla="*/ 56894 w 211"/>
                <a:gd name="T87" fmla="*/ 290991 h 136"/>
                <a:gd name="T88" fmla="*/ 65877 w 211"/>
                <a:gd name="T89" fmla="*/ 260992 h 136"/>
                <a:gd name="T90" fmla="*/ 65877 w 211"/>
                <a:gd name="T91" fmla="*/ 236992 h 136"/>
                <a:gd name="T92" fmla="*/ 71866 w 211"/>
                <a:gd name="T93" fmla="*/ 218993 h 136"/>
                <a:gd name="T94" fmla="*/ 71866 w 211"/>
                <a:gd name="T95" fmla="*/ 212993 h 136"/>
                <a:gd name="T96" fmla="*/ 74861 w 211"/>
                <a:gd name="T97" fmla="*/ 212993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1"/>
                <a:gd name="T148" fmla="*/ 0 h 136"/>
                <a:gd name="T149" fmla="*/ 211 w 211"/>
                <a:gd name="T150" fmla="*/ 136 h 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1" h="136">
                  <a:moveTo>
                    <a:pt x="25" y="71"/>
                  </a:moveTo>
                  <a:lnTo>
                    <a:pt x="30" y="67"/>
                  </a:lnTo>
                  <a:lnTo>
                    <a:pt x="36" y="63"/>
                  </a:lnTo>
                  <a:lnTo>
                    <a:pt x="45" y="58"/>
                  </a:lnTo>
                  <a:lnTo>
                    <a:pt x="54" y="55"/>
                  </a:lnTo>
                  <a:lnTo>
                    <a:pt x="64" y="48"/>
                  </a:lnTo>
                  <a:lnTo>
                    <a:pt x="75" y="43"/>
                  </a:lnTo>
                  <a:lnTo>
                    <a:pt x="86" y="37"/>
                  </a:lnTo>
                  <a:lnTo>
                    <a:pt x="99" y="33"/>
                  </a:lnTo>
                  <a:lnTo>
                    <a:pt x="109" y="27"/>
                  </a:lnTo>
                  <a:lnTo>
                    <a:pt x="122" y="22"/>
                  </a:lnTo>
                  <a:lnTo>
                    <a:pt x="132" y="16"/>
                  </a:lnTo>
                  <a:lnTo>
                    <a:pt x="144" y="13"/>
                  </a:lnTo>
                  <a:lnTo>
                    <a:pt x="153" y="9"/>
                  </a:lnTo>
                  <a:lnTo>
                    <a:pt x="162" y="6"/>
                  </a:lnTo>
                  <a:lnTo>
                    <a:pt x="169" y="2"/>
                  </a:lnTo>
                  <a:lnTo>
                    <a:pt x="175" y="2"/>
                  </a:lnTo>
                  <a:lnTo>
                    <a:pt x="178" y="0"/>
                  </a:lnTo>
                  <a:lnTo>
                    <a:pt x="182" y="0"/>
                  </a:lnTo>
                  <a:lnTo>
                    <a:pt x="185" y="0"/>
                  </a:lnTo>
                  <a:lnTo>
                    <a:pt x="188" y="4"/>
                  </a:lnTo>
                  <a:lnTo>
                    <a:pt x="190" y="4"/>
                  </a:lnTo>
                  <a:lnTo>
                    <a:pt x="193" y="7"/>
                  </a:lnTo>
                  <a:lnTo>
                    <a:pt x="197" y="10"/>
                  </a:lnTo>
                  <a:lnTo>
                    <a:pt x="200" y="13"/>
                  </a:lnTo>
                  <a:lnTo>
                    <a:pt x="200" y="14"/>
                  </a:lnTo>
                  <a:lnTo>
                    <a:pt x="203" y="17"/>
                  </a:lnTo>
                  <a:lnTo>
                    <a:pt x="204" y="21"/>
                  </a:lnTo>
                  <a:lnTo>
                    <a:pt x="207" y="24"/>
                  </a:lnTo>
                  <a:lnTo>
                    <a:pt x="208" y="27"/>
                  </a:lnTo>
                  <a:lnTo>
                    <a:pt x="211" y="29"/>
                  </a:lnTo>
                  <a:lnTo>
                    <a:pt x="208" y="29"/>
                  </a:lnTo>
                  <a:lnTo>
                    <a:pt x="205" y="30"/>
                  </a:lnTo>
                  <a:lnTo>
                    <a:pt x="200" y="32"/>
                  </a:lnTo>
                  <a:lnTo>
                    <a:pt x="196" y="36"/>
                  </a:lnTo>
                  <a:lnTo>
                    <a:pt x="187" y="39"/>
                  </a:lnTo>
                  <a:lnTo>
                    <a:pt x="179" y="44"/>
                  </a:lnTo>
                  <a:lnTo>
                    <a:pt x="170" y="50"/>
                  </a:lnTo>
                  <a:lnTo>
                    <a:pt x="162" y="56"/>
                  </a:lnTo>
                  <a:lnTo>
                    <a:pt x="153" y="60"/>
                  </a:lnTo>
                  <a:lnTo>
                    <a:pt x="143" y="67"/>
                  </a:lnTo>
                  <a:lnTo>
                    <a:pt x="133" y="73"/>
                  </a:lnTo>
                  <a:lnTo>
                    <a:pt x="125" y="79"/>
                  </a:lnTo>
                  <a:lnTo>
                    <a:pt x="115" y="85"/>
                  </a:lnTo>
                  <a:lnTo>
                    <a:pt x="108" y="91"/>
                  </a:lnTo>
                  <a:lnTo>
                    <a:pt x="101" y="97"/>
                  </a:lnTo>
                  <a:lnTo>
                    <a:pt x="97" y="103"/>
                  </a:lnTo>
                  <a:lnTo>
                    <a:pt x="91" y="103"/>
                  </a:lnTo>
                  <a:lnTo>
                    <a:pt x="87" y="106"/>
                  </a:lnTo>
                  <a:lnTo>
                    <a:pt x="81" y="107"/>
                  </a:lnTo>
                  <a:lnTo>
                    <a:pt x="78" y="111"/>
                  </a:lnTo>
                  <a:lnTo>
                    <a:pt x="71" y="111"/>
                  </a:lnTo>
                  <a:lnTo>
                    <a:pt x="68" y="114"/>
                  </a:lnTo>
                  <a:lnTo>
                    <a:pt x="63" y="116"/>
                  </a:lnTo>
                  <a:lnTo>
                    <a:pt x="60" y="119"/>
                  </a:lnTo>
                  <a:lnTo>
                    <a:pt x="53" y="119"/>
                  </a:lnTo>
                  <a:lnTo>
                    <a:pt x="50" y="121"/>
                  </a:lnTo>
                  <a:lnTo>
                    <a:pt x="46" y="121"/>
                  </a:lnTo>
                  <a:lnTo>
                    <a:pt x="43" y="124"/>
                  </a:lnTo>
                  <a:lnTo>
                    <a:pt x="38" y="124"/>
                  </a:lnTo>
                  <a:lnTo>
                    <a:pt x="35" y="127"/>
                  </a:lnTo>
                  <a:lnTo>
                    <a:pt x="32" y="127"/>
                  </a:lnTo>
                  <a:lnTo>
                    <a:pt x="29" y="130"/>
                  </a:lnTo>
                  <a:lnTo>
                    <a:pt x="25" y="130"/>
                  </a:lnTo>
                  <a:lnTo>
                    <a:pt x="22" y="130"/>
                  </a:lnTo>
                  <a:lnTo>
                    <a:pt x="19" y="130"/>
                  </a:lnTo>
                  <a:lnTo>
                    <a:pt x="16" y="130"/>
                  </a:lnTo>
                  <a:lnTo>
                    <a:pt x="13" y="130"/>
                  </a:lnTo>
                  <a:lnTo>
                    <a:pt x="10" y="130"/>
                  </a:lnTo>
                  <a:lnTo>
                    <a:pt x="7" y="130"/>
                  </a:lnTo>
                  <a:lnTo>
                    <a:pt x="7" y="133"/>
                  </a:lnTo>
                  <a:lnTo>
                    <a:pt x="4" y="133"/>
                  </a:lnTo>
                  <a:lnTo>
                    <a:pt x="1" y="133"/>
                  </a:lnTo>
                  <a:lnTo>
                    <a:pt x="1" y="134"/>
                  </a:lnTo>
                  <a:lnTo>
                    <a:pt x="0" y="134"/>
                  </a:lnTo>
                  <a:lnTo>
                    <a:pt x="0" y="136"/>
                  </a:lnTo>
                  <a:lnTo>
                    <a:pt x="3" y="130"/>
                  </a:lnTo>
                  <a:lnTo>
                    <a:pt x="7" y="123"/>
                  </a:lnTo>
                  <a:lnTo>
                    <a:pt x="10" y="117"/>
                  </a:lnTo>
                  <a:lnTo>
                    <a:pt x="14" y="114"/>
                  </a:lnTo>
                  <a:lnTo>
                    <a:pt x="15" y="107"/>
                  </a:lnTo>
                  <a:lnTo>
                    <a:pt x="18" y="103"/>
                  </a:lnTo>
                  <a:lnTo>
                    <a:pt x="19" y="97"/>
                  </a:lnTo>
                  <a:lnTo>
                    <a:pt x="22" y="93"/>
                  </a:lnTo>
                  <a:lnTo>
                    <a:pt x="22" y="87"/>
                  </a:lnTo>
                  <a:lnTo>
                    <a:pt x="22" y="84"/>
                  </a:lnTo>
                  <a:lnTo>
                    <a:pt x="22" y="79"/>
                  </a:lnTo>
                  <a:lnTo>
                    <a:pt x="24" y="76"/>
                  </a:lnTo>
                  <a:lnTo>
                    <a:pt x="24" y="73"/>
                  </a:lnTo>
                  <a:lnTo>
                    <a:pt x="24" y="72"/>
                  </a:lnTo>
                  <a:lnTo>
                    <a:pt x="24" y="71"/>
                  </a:lnTo>
                  <a:lnTo>
                    <a:pt x="25" y="71"/>
                  </a:lnTo>
                  <a:close/>
                </a:path>
              </a:pathLst>
            </a:custGeom>
            <a:solidFill>
              <a:srgbClr val="FF91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84" name="Freeform 260"/>
            <p:cNvSpPr>
              <a:spLocks/>
            </p:cNvSpPr>
            <p:nvPr/>
          </p:nvSpPr>
          <p:spPr bwMode="auto">
            <a:xfrm flipH="1">
              <a:off x="4695825" y="3843338"/>
              <a:ext cx="396875" cy="379412"/>
            </a:xfrm>
            <a:custGeom>
              <a:avLst/>
              <a:gdLst>
                <a:gd name="T0" fmla="*/ 152185 w 133"/>
                <a:gd name="T1" fmla="*/ 53775 h 127"/>
                <a:gd name="T2" fmla="*/ 176057 w 133"/>
                <a:gd name="T3" fmla="*/ 26887 h 127"/>
                <a:gd name="T4" fmla="*/ 211866 w 133"/>
                <a:gd name="T5" fmla="*/ 5975 h 127"/>
                <a:gd name="T6" fmla="*/ 241706 w 133"/>
                <a:gd name="T7" fmla="*/ 0 h 127"/>
                <a:gd name="T8" fmla="*/ 292434 w 133"/>
                <a:gd name="T9" fmla="*/ 17925 h 127"/>
                <a:gd name="T10" fmla="*/ 343163 w 133"/>
                <a:gd name="T11" fmla="*/ 59750 h 127"/>
                <a:gd name="T12" fmla="*/ 378971 w 133"/>
                <a:gd name="T13" fmla="*/ 119500 h 127"/>
                <a:gd name="T14" fmla="*/ 390907 w 133"/>
                <a:gd name="T15" fmla="*/ 164312 h 127"/>
                <a:gd name="T16" fmla="*/ 390907 w 133"/>
                <a:gd name="T17" fmla="*/ 209125 h 127"/>
                <a:gd name="T18" fmla="*/ 370019 w 133"/>
                <a:gd name="T19" fmla="*/ 244975 h 127"/>
                <a:gd name="T20" fmla="*/ 352115 w 133"/>
                <a:gd name="T21" fmla="*/ 274850 h 127"/>
                <a:gd name="T22" fmla="*/ 361067 w 133"/>
                <a:gd name="T23" fmla="*/ 286800 h 127"/>
                <a:gd name="T24" fmla="*/ 370019 w 133"/>
                <a:gd name="T25" fmla="*/ 313687 h 127"/>
                <a:gd name="T26" fmla="*/ 361067 w 133"/>
                <a:gd name="T27" fmla="*/ 331612 h 127"/>
                <a:gd name="T28" fmla="*/ 352115 w 133"/>
                <a:gd name="T29" fmla="*/ 361487 h 127"/>
                <a:gd name="T30" fmla="*/ 322274 w 133"/>
                <a:gd name="T31" fmla="*/ 370450 h 127"/>
                <a:gd name="T32" fmla="*/ 313322 w 133"/>
                <a:gd name="T33" fmla="*/ 364475 h 127"/>
                <a:gd name="T34" fmla="*/ 319290 w 133"/>
                <a:gd name="T35" fmla="*/ 346550 h 127"/>
                <a:gd name="T36" fmla="*/ 328242 w 133"/>
                <a:gd name="T37" fmla="*/ 328625 h 127"/>
                <a:gd name="T38" fmla="*/ 328242 w 133"/>
                <a:gd name="T39" fmla="*/ 304725 h 127"/>
                <a:gd name="T40" fmla="*/ 328242 w 133"/>
                <a:gd name="T41" fmla="*/ 292775 h 127"/>
                <a:gd name="T42" fmla="*/ 322274 w 133"/>
                <a:gd name="T43" fmla="*/ 283812 h 127"/>
                <a:gd name="T44" fmla="*/ 307354 w 133"/>
                <a:gd name="T45" fmla="*/ 274850 h 127"/>
                <a:gd name="T46" fmla="*/ 277514 w 133"/>
                <a:gd name="T47" fmla="*/ 274850 h 127"/>
                <a:gd name="T48" fmla="*/ 259610 w 133"/>
                <a:gd name="T49" fmla="*/ 286800 h 127"/>
                <a:gd name="T50" fmla="*/ 238722 w 133"/>
                <a:gd name="T51" fmla="*/ 304725 h 127"/>
                <a:gd name="T52" fmla="*/ 235738 w 133"/>
                <a:gd name="T53" fmla="*/ 331612 h 127"/>
                <a:gd name="T54" fmla="*/ 214850 w 133"/>
                <a:gd name="T55" fmla="*/ 349537 h 127"/>
                <a:gd name="T56" fmla="*/ 187993 w 133"/>
                <a:gd name="T57" fmla="*/ 361487 h 127"/>
                <a:gd name="T58" fmla="*/ 149201 w 133"/>
                <a:gd name="T59" fmla="*/ 370450 h 127"/>
                <a:gd name="T60" fmla="*/ 119361 w 133"/>
                <a:gd name="T61" fmla="*/ 370450 h 127"/>
                <a:gd name="T62" fmla="*/ 86537 w 133"/>
                <a:gd name="T63" fmla="*/ 361487 h 127"/>
                <a:gd name="T64" fmla="*/ 47744 w 133"/>
                <a:gd name="T65" fmla="*/ 334600 h 127"/>
                <a:gd name="T66" fmla="*/ 14920 w 133"/>
                <a:gd name="T67" fmla="*/ 286800 h 127"/>
                <a:gd name="T68" fmla="*/ 2984 w 133"/>
                <a:gd name="T69" fmla="*/ 241987 h 127"/>
                <a:gd name="T70" fmla="*/ 0 w 133"/>
                <a:gd name="T71" fmla="*/ 185225 h 127"/>
                <a:gd name="T72" fmla="*/ 11936 w 133"/>
                <a:gd name="T73" fmla="*/ 137425 h 127"/>
                <a:gd name="T74" fmla="*/ 38792 w 133"/>
                <a:gd name="T75" fmla="*/ 92612 h 127"/>
                <a:gd name="T76" fmla="*/ 68633 w 133"/>
                <a:gd name="T77" fmla="*/ 68712 h 127"/>
                <a:gd name="T78" fmla="*/ 86537 w 133"/>
                <a:gd name="T79" fmla="*/ 56762 h 127"/>
                <a:gd name="T80" fmla="*/ 104441 w 133"/>
                <a:gd name="T81" fmla="*/ 56762 h 127"/>
                <a:gd name="T82" fmla="*/ 119361 w 133"/>
                <a:gd name="T83" fmla="*/ 62737 h 127"/>
                <a:gd name="T84" fmla="*/ 146217 w 133"/>
                <a:gd name="T85" fmla="*/ 80662 h 1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3"/>
                <a:gd name="T130" fmla="*/ 0 h 127"/>
                <a:gd name="T131" fmla="*/ 133 w 133"/>
                <a:gd name="T132" fmla="*/ 127 h 1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3" h="127">
                  <a:moveTo>
                    <a:pt x="49" y="27"/>
                  </a:moveTo>
                  <a:lnTo>
                    <a:pt x="49" y="21"/>
                  </a:lnTo>
                  <a:lnTo>
                    <a:pt x="51" y="18"/>
                  </a:lnTo>
                  <a:lnTo>
                    <a:pt x="52" y="15"/>
                  </a:lnTo>
                  <a:lnTo>
                    <a:pt x="56" y="12"/>
                  </a:lnTo>
                  <a:lnTo>
                    <a:pt x="59" y="9"/>
                  </a:lnTo>
                  <a:lnTo>
                    <a:pt x="62" y="5"/>
                  </a:lnTo>
                  <a:lnTo>
                    <a:pt x="65" y="2"/>
                  </a:lnTo>
                  <a:lnTo>
                    <a:pt x="71" y="2"/>
                  </a:lnTo>
                  <a:lnTo>
                    <a:pt x="74" y="0"/>
                  </a:lnTo>
                  <a:lnTo>
                    <a:pt x="78" y="0"/>
                  </a:lnTo>
                  <a:lnTo>
                    <a:pt x="81" y="0"/>
                  </a:lnTo>
                  <a:lnTo>
                    <a:pt x="88" y="2"/>
                  </a:lnTo>
                  <a:lnTo>
                    <a:pt x="92" y="3"/>
                  </a:lnTo>
                  <a:lnTo>
                    <a:pt x="98" y="6"/>
                  </a:lnTo>
                  <a:lnTo>
                    <a:pt x="105" y="11"/>
                  </a:lnTo>
                  <a:lnTo>
                    <a:pt x="111" y="17"/>
                  </a:lnTo>
                  <a:lnTo>
                    <a:pt x="115" y="20"/>
                  </a:lnTo>
                  <a:lnTo>
                    <a:pt x="120" y="27"/>
                  </a:lnTo>
                  <a:lnTo>
                    <a:pt x="123" y="33"/>
                  </a:lnTo>
                  <a:lnTo>
                    <a:pt x="127" y="40"/>
                  </a:lnTo>
                  <a:lnTo>
                    <a:pt x="127" y="43"/>
                  </a:lnTo>
                  <a:lnTo>
                    <a:pt x="131" y="49"/>
                  </a:lnTo>
                  <a:lnTo>
                    <a:pt x="131" y="55"/>
                  </a:lnTo>
                  <a:lnTo>
                    <a:pt x="133" y="61"/>
                  </a:lnTo>
                  <a:lnTo>
                    <a:pt x="131" y="64"/>
                  </a:lnTo>
                  <a:lnTo>
                    <a:pt x="131" y="70"/>
                  </a:lnTo>
                  <a:lnTo>
                    <a:pt x="127" y="73"/>
                  </a:lnTo>
                  <a:lnTo>
                    <a:pt x="127" y="79"/>
                  </a:lnTo>
                  <a:lnTo>
                    <a:pt x="124" y="82"/>
                  </a:lnTo>
                  <a:lnTo>
                    <a:pt x="122" y="86"/>
                  </a:lnTo>
                  <a:lnTo>
                    <a:pt x="119" y="89"/>
                  </a:lnTo>
                  <a:lnTo>
                    <a:pt x="118" y="92"/>
                  </a:lnTo>
                  <a:lnTo>
                    <a:pt x="121" y="95"/>
                  </a:lnTo>
                  <a:lnTo>
                    <a:pt x="121" y="96"/>
                  </a:lnTo>
                  <a:lnTo>
                    <a:pt x="124" y="100"/>
                  </a:lnTo>
                  <a:lnTo>
                    <a:pt x="124" y="102"/>
                  </a:lnTo>
                  <a:lnTo>
                    <a:pt x="124" y="105"/>
                  </a:lnTo>
                  <a:lnTo>
                    <a:pt x="124" y="108"/>
                  </a:lnTo>
                  <a:lnTo>
                    <a:pt x="124" y="111"/>
                  </a:lnTo>
                  <a:lnTo>
                    <a:pt x="121" y="111"/>
                  </a:lnTo>
                  <a:lnTo>
                    <a:pt x="121" y="114"/>
                  </a:lnTo>
                  <a:lnTo>
                    <a:pt x="118" y="118"/>
                  </a:lnTo>
                  <a:lnTo>
                    <a:pt x="118" y="121"/>
                  </a:lnTo>
                  <a:lnTo>
                    <a:pt x="115" y="121"/>
                  </a:lnTo>
                  <a:lnTo>
                    <a:pt x="111" y="124"/>
                  </a:lnTo>
                  <a:lnTo>
                    <a:pt x="108" y="124"/>
                  </a:lnTo>
                  <a:lnTo>
                    <a:pt x="105" y="127"/>
                  </a:lnTo>
                  <a:lnTo>
                    <a:pt x="105" y="124"/>
                  </a:lnTo>
                  <a:lnTo>
                    <a:pt x="105" y="122"/>
                  </a:lnTo>
                  <a:lnTo>
                    <a:pt x="105" y="119"/>
                  </a:lnTo>
                  <a:lnTo>
                    <a:pt x="107" y="119"/>
                  </a:lnTo>
                  <a:lnTo>
                    <a:pt x="107" y="116"/>
                  </a:lnTo>
                  <a:lnTo>
                    <a:pt x="107" y="113"/>
                  </a:lnTo>
                  <a:lnTo>
                    <a:pt x="107" y="110"/>
                  </a:lnTo>
                  <a:lnTo>
                    <a:pt x="110" y="110"/>
                  </a:lnTo>
                  <a:lnTo>
                    <a:pt x="110" y="107"/>
                  </a:lnTo>
                  <a:lnTo>
                    <a:pt x="110" y="105"/>
                  </a:lnTo>
                  <a:lnTo>
                    <a:pt x="110" y="102"/>
                  </a:lnTo>
                  <a:lnTo>
                    <a:pt x="110" y="98"/>
                  </a:lnTo>
                  <a:lnTo>
                    <a:pt x="111" y="98"/>
                  </a:lnTo>
                  <a:lnTo>
                    <a:pt x="108" y="95"/>
                  </a:lnTo>
                  <a:lnTo>
                    <a:pt x="106" y="94"/>
                  </a:lnTo>
                  <a:lnTo>
                    <a:pt x="103" y="92"/>
                  </a:lnTo>
                  <a:lnTo>
                    <a:pt x="100" y="92"/>
                  </a:lnTo>
                  <a:lnTo>
                    <a:pt x="96" y="92"/>
                  </a:lnTo>
                  <a:lnTo>
                    <a:pt x="93" y="92"/>
                  </a:lnTo>
                  <a:lnTo>
                    <a:pt x="93" y="94"/>
                  </a:lnTo>
                  <a:lnTo>
                    <a:pt x="90" y="94"/>
                  </a:lnTo>
                  <a:lnTo>
                    <a:pt x="87" y="96"/>
                  </a:lnTo>
                  <a:lnTo>
                    <a:pt x="84" y="96"/>
                  </a:lnTo>
                  <a:lnTo>
                    <a:pt x="84" y="100"/>
                  </a:lnTo>
                  <a:lnTo>
                    <a:pt x="80" y="102"/>
                  </a:lnTo>
                  <a:lnTo>
                    <a:pt x="80" y="105"/>
                  </a:lnTo>
                  <a:lnTo>
                    <a:pt x="79" y="108"/>
                  </a:lnTo>
                  <a:lnTo>
                    <a:pt x="79" y="111"/>
                  </a:lnTo>
                  <a:lnTo>
                    <a:pt x="76" y="111"/>
                  </a:lnTo>
                  <a:lnTo>
                    <a:pt x="75" y="114"/>
                  </a:lnTo>
                  <a:lnTo>
                    <a:pt x="72" y="117"/>
                  </a:lnTo>
                  <a:lnTo>
                    <a:pt x="71" y="120"/>
                  </a:lnTo>
                  <a:lnTo>
                    <a:pt x="66" y="120"/>
                  </a:lnTo>
                  <a:lnTo>
                    <a:pt x="63" y="121"/>
                  </a:lnTo>
                  <a:lnTo>
                    <a:pt x="60" y="121"/>
                  </a:lnTo>
                  <a:lnTo>
                    <a:pt x="57" y="124"/>
                  </a:lnTo>
                  <a:lnTo>
                    <a:pt x="50" y="124"/>
                  </a:lnTo>
                  <a:lnTo>
                    <a:pt x="47" y="124"/>
                  </a:lnTo>
                  <a:lnTo>
                    <a:pt x="43" y="124"/>
                  </a:lnTo>
                  <a:lnTo>
                    <a:pt x="40" y="124"/>
                  </a:lnTo>
                  <a:lnTo>
                    <a:pt x="35" y="122"/>
                  </a:lnTo>
                  <a:lnTo>
                    <a:pt x="32" y="122"/>
                  </a:lnTo>
                  <a:lnTo>
                    <a:pt x="29" y="121"/>
                  </a:lnTo>
                  <a:lnTo>
                    <a:pt x="27" y="121"/>
                  </a:lnTo>
                  <a:lnTo>
                    <a:pt x="20" y="116"/>
                  </a:lnTo>
                  <a:lnTo>
                    <a:pt x="16" y="112"/>
                  </a:lnTo>
                  <a:lnTo>
                    <a:pt x="12" y="106"/>
                  </a:lnTo>
                  <a:lnTo>
                    <a:pt x="9" y="103"/>
                  </a:lnTo>
                  <a:lnTo>
                    <a:pt x="5" y="96"/>
                  </a:lnTo>
                  <a:lnTo>
                    <a:pt x="3" y="91"/>
                  </a:lnTo>
                  <a:lnTo>
                    <a:pt x="1" y="85"/>
                  </a:lnTo>
                  <a:lnTo>
                    <a:pt x="1" y="81"/>
                  </a:lnTo>
                  <a:lnTo>
                    <a:pt x="0" y="75"/>
                  </a:lnTo>
                  <a:lnTo>
                    <a:pt x="0" y="68"/>
                  </a:lnTo>
                  <a:lnTo>
                    <a:pt x="0" y="62"/>
                  </a:lnTo>
                  <a:lnTo>
                    <a:pt x="1" y="58"/>
                  </a:lnTo>
                  <a:lnTo>
                    <a:pt x="1" y="51"/>
                  </a:lnTo>
                  <a:lnTo>
                    <a:pt x="4" y="46"/>
                  </a:lnTo>
                  <a:lnTo>
                    <a:pt x="8" y="40"/>
                  </a:lnTo>
                  <a:lnTo>
                    <a:pt x="11" y="36"/>
                  </a:lnTo>
                  <a:lnTo>
                    <a:pt x="13" y="31"/>
                  </a:lnTo>
                  <a:lnTo>
                    <a:pt x="16" y="28"/>
                  </a:lnTo>
                  <a:lnTo>
                    <a:pt x="19" y="25"/>
                  </a:lnTo>
                  <a:lnTo>
                    <a:pt x="23" y="23"/>
                  </a:lnTo>
                  <a:lnTo>
                    <a:pt x="23" y="19"/>
                  </a:lnTo>
                  <a:lnTo>
                    <a:pt x="26" y="19"/>
                  </a:lnTo>
                  <a:lnTo>
                    <a:pt x="29" y="19"/>
                  </a:lnTo>
                  <a:lnTo>
                    <a:pt x="32" y="19"/>
                  </a:lnTo>
                  <a:lnTo>
                    <a:pt x="35" y="19"/>
                  </a:lnTo>
                  <a:lnTo>
                    <a:pt x="36" y="19"/>
                  </a:lnTo>
                  <a:lnTo>
                    <a:pt x="40" y="21"/>
                  </a:lnTo>
                  <a:lnTo>
                    <a:pt x="43" y="24"/>
                  </a:lnTo>
                  <a:lnTo>
                    <a:pt x="46" y="24"/>
                  </a:lnTo>
                  <a:lnTo>
                    <a:pt x="49"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85" name="Freeform 261"/>
            <p:cNvSpPr>
              <a:spLocks/>
            </p:cNvSpPr>
            <p:nvPr/>
          </p:nvSpPr>
          <p:spPr bwMode="auto">
            <a:xfrm flipH="1">
              <a:off x="4727575" y="3875088"/>
              <a:ext cx="320675" cy="330200"/>
            </a:xfrm>
            <a:custGeom>
              <a:avLst/>
              <a:gdLst>
                <a:gd name="T0" fmla="*/ 125872 w 107"/>
                <a:gd name="T1" fmla="*/ 65445 h 111"/>
                <a:gd name="T2" fmla="*/ 125872 w 107"/>
                <a:gd name="T3" fmla="*/ 47596 h 111"/>
                <a:gd name="T4" fmla="*/ 128869 w 107"/>
                <a:gd name="T5" fmla="*/ 26773 h 111"/>
                <a:gd name="T6" fmla="*/ 143854 w 107"/>
                <a:gd name="T7" fmla="*/ 8924 h 111"/>
                <a:gd name="T8" fmla="*/ 164833 w 107"/>
                <a:gd name="T9" fmla="*/ 0 h 111"/>
                <a:gd name="T10" fmla="*/ 182815 w 107"/>
                <a:gd name="T11" fmla="*/ 0 h 111"/>
                <a:gd name="T12" fmla="*/ 212784 w 107"/>
                <a:gd name="T13" fmla="*/ 8924 h 111"/>
                <a:gd name="T14" fmla="*/ 248748 w 107"/>
                <a:gd name="T15" fmla="*/ 29748 h 111"/>
                <a:gd name="T16" fmla="*/ 278718 w 107"/>
                <a:gd name="T17" fmla="*/ 59495 h 111"/>
                <a:gd name="T18" fmla="*/ 299696 w 107"/>
                <a:gd name="T19" fmla="*/ 89243 h 111"/>
                <a:gd name="T20" fmla="*/ 308687 w 107"/>
                <a:gd name="T21" fmla="*/ 116016 h 111"/>
                <a:gd name="T22" fmla="*/ 314681 w 107"/>
                <a:gd name="T23" fmla="*/ 142789 h 111"/>
                <a:gd name="T24" fmla="*/ 311684 w 107"/>
                <a:gd name="T25" fmla="*/ 169562 h 111"/>
                <a:gd name="T26" fmla="*/ 305690 w 107"/>
                <a:gd name="T27" fmla="*/ 190386 h 111"/>
                <a:gd name="T28" fmla="*/ 293702 w 107"/>
                <a:gd name="T29" fmla="*/ 199310 h 111"/>
                <a:gd name="T30" fmla="*/ 287708 w 107"/>
                <a:gd name="T31" fmla="*/ 214184 h 111"/>
                <a:gd name="T32" fmla="*/ 278718 w 107"/>
                <a:gd name="T33" fmla="*/ 217159 h 111"/>
                <a:gd name="T34" fmla="*/ 269727 w 107"/>
                <a:gd name="T35" fmla="*/ 217159 h 111"/>
                <a:gd name="T36" fmla="*/ 260736 w 107"/>
                <a:gd name="T37" fmla="*/ 217159 h 111"/>
                <a:gd name="T38" fmla="*/ 257739 w 107"/>
                <a:gd name="T39" fmla="*/ 217159 h 111"/>
                <a:gd name="T40" fmla="*/ 245751 w 107"/>
                <a:gd name="T41" fmla="*/ 223108 h 111"/>
                <a:gd name="T42" fmla="*/ 233763 w 107"/>
                <a:gd name="T43" fmla="*/ 223108 h 111"/>
                <a:gd name="T44" fmla="*/ 224772 w 107"/>
                <a:gd name="T45" fmla="*/ 229058 h 111"/>
                <a:gd name="T46" fmla="*/ 212784 w 107"/>
                <a:gd name="T47" fmla="*/ 235007 h 111"/>
                <a:gd name="T48" fmla="*/ 200796 w 107"/>
                <a:gd name="T49" fmla="*/ 243932 h 111"/>
                <a:gd name="T50" fmla="*/ 185812 w 107"/>
                <a:gd name="T51" fmla="*/ 243932 h 111"/>
                <a:gd name="T52" fmla="*/ 176821 w 107"/>
                <a:gd name="T53" fmla="*/ 252856 h 111"/>
                <a:gd name="T54" fmla="*/ 176821 w 107"/>
                <a:gd name="T55" fmla="*/ 255831 h 111"/>
                <a:gd name="T56" fmla="*/ 167830 w 107"/>
                <a:gd name="T57" fmla="*/ 267730 h 111"/>
                <a:gd name="T58" fmla="*/ 167830 w 107"/>
                <a:gd name="T59" fmla="*/ 270705 h 111"/>
                <a:gd name="T60" fmla="*/ 164833 w 107"/>
                <a:gd name="T61" fmla="*/ 279629 h 111"/>
                <a:gd name="T62" fmla="*/ 164833 w 107"/>
                <a:gd name="T63" fmla="*/ 291528 h 111"/>
                <a:gd name="T64" fmla="*/ 152845 w 107"/>
                <a:gd name="T65" fmla="*/ 300452 h 111"/>
                <a:gd name="T66" fmla="*/ 146851 w 107"/>
                <a:gd name="T67" fmla="*/ 306402 h 111"/>
                <a:gd name="T68" fmla="*/ 137860 w 107"/>
                <a:gd name="T69" fmla="*/ 318301 h 111"/>
                <a:gd name="T70" fmla="*/ 125872 w 107"/>
                <a:gd name="T71" fmla="*/ 321276 h 111"/>
                <a:gd name="T72" fmla="*/ 116882 w 107"/>
                <a:gd name="T73" fmla="*/ 327225 h 111"/>
                <a:gd name="T74" fmla="*/ 95903 w 107"/>
                <a:gd name="T75" fmla="*/ 327225 h 111"/>
                <a:gd name="T76" fmla="*/ 80918 w 107"/>
                <a:gd name="T77" fmla="*/ 318301 h 111"/>
                <a:gd name="T78" fmla="*/ 59939 w 107"/>
                <a:gd name="T79" fmla="*/ 309377 h 111"/>
                <a:gd name="T80" fmla="*/ 44954 w 107"/>
                <a:gd name="T81" fmla="*/ 300452 h 111"/>
                <a:gd name="T82" fmla="*/ 26973 w 107"/>
                <a:gd name="T83" fmla="*/ 282604 h 111"/>
                <a:gd name="T84" fmla="*/ 8991 w 107"/>
                <a:gd name="T85" fmla="*/ 267730 h 111"/>
                <a:gd name="T86" fmla="*/ 5994 w 107"/>
                <a:gd name="T87" fmla="*/ 246906 h 111"/>
                <a:gd name="T88" fmla="*/ 0 w 107"/>
                <a:gd name="T89" fmla="*/ 217159 h 111"/>
                <a:gd name="T90" fmla="*/ 0 w 107"/>
                <a:gd name="T91" fmla="*/ 196335 h 111"/>
                <a:gd name="T92" fmla="*/ 0 w 107"/>
                <a:gd name="T93" fmla="*/ 166587 h 111"/>
                <a:gd name="T94" fmla="*/ 0 w 107"/>
                <a:gd name="T95" fmla="*/ 136840 h 111"/>
                <a:gd name="T96" fmla="*/ 5994 w 107"/>
                <a:gd name="T97" fmla="*/ 107092 h 111"/>
                <a:gd name="T98" fmla="*/ 11988 w 107"/>
                <a:gd name="T99" fmla="*/ 86268 h 111"/>
                <a:gd name="T100" fmla="*/ 29970 w 107"/>
                <a:gd name="T101" fmla="*/ 65445 h 111"/>
                <a:gd name="T102" fmla="*/ 47951 w 107"/>
                <a:gd name="T103" fmla="*/ 62470 h 111"/>
                <a:gd name="T104" fmla="*/ 68930 w 107"/>
                <a:gd name="T105" fmla="*/ 59495 h 111"/>
                <a:gd name="T106" fmla="*/ 86912 w 107"/>
                <a:gd name="T107" fmla="*/ 59495 h 111"/>
                <a:gd name="T108" fmla="*/ 104894 w 107"/>
                <a:gd name="T109" fmla="*/ 62470 h 111"/>
                <a:gd name="T110" fmla="*/ 125872 w 107"/>
                <a:gd name="T111" fmla="*/ 68420 h 111"/>
                <a:gd name="T112" fmla="*/ 134863 w 107"/>
                <a:gd name="T113" fmla="*/ 77344 h 1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7"/>
                <a:gd name="T172" fmla="*/ 0 h 111"/>
                <a:gd name="T173" fmla="*/ 107 w 107"/>
                <a:gd name="T174" fmla="*/ 111 h 1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7" h="111">
                  <a:moveTo>
                    <a:pt x="45" y="26"/>
                  </a:moveTo>
                  <a:lnTo>
                    <a:pt x="42" y="22"/>
                  </a:lnTo>
                  <a:lnTo>
                    <a:pt x="42" y="19"/>
                  </a:lnTo>
                  <a:lnTo>
                    <a:pt x="42" y="16"/>
                  </a:lnTo>
                  <a:lnTo>
                    <a:pt x="43" y="13"/>
                  </a:lnTo>
                  <a:lnTo>
                    <a:pt x="43" y="9"/>
                  </a:lnTo>
                  <a:lnTo>
                    <a:pt x="45" y="6"/>
                  </a:lnTo>
                  <a:lnTo>
                    <a:pt x="48" y="3"/>
                  </a:lnTo>
                  <a:lnTo>
                    <a:pt x="51" y="3"/>
                  </a:lnTo>
                  <a:lnTo>
                    <a:pt x="55" y="0"/>
                  </a:lnTo>
                  <a:lnTo>
                    <a:pt x="58" y="0"/>
                  </a:lnTo>
                  <a:lnTo>
                    <a:pt x="61" y="0"/>
                  </a:lnTo>
                  <a:lnTo>
                    <a:pt x="67" y="2"/>
                  </a:lnTo>
                  <a:lnTo>
                    <a:pt x="71" y="3"/>
                  </a:lnTo>
                  <a:lnTo>
                    <a:pt x="77" y="6"/>
                  </a:lnTo>
                  <a:lnTo>
                    <a:pt x="83" y="10"/>
                  </a:lnTo>
                  <a:lnTo>
                    <a:pt x="90" y="17"/>
                  </a:lnTo>
                  <a:lnTo>
                    <a:pt x="93" y="20"/>
                  </a:lnTo>
                  <a:lnTo>
                    <a:pt x="97" y="26"/>
                  </a:lnTo>
                  <a:lnTo>
                    <a:pt x="100" y="30"/>
                  </a:lnTo>
                  <a:lnTo>
                    <a:pt x="103" y="36"/>
                  </a:lnTo>
                  <a:lnTo>
                    <a:pt x="103" y="39"/>
                  </a:lnTo>
                  <a:lnTo>
                    <a:pt x="105" y="45"/>
                  </a:lnTo>
                  <a:lnTo>
                    <a:pt x="105" y="48"/>
                  </a:lnTo>
                  <a:lnTo>
                    <a:pt x="107" y="54"/>
                  </a:lnTo>
                  <a:lnTo>
                    <a:pt x="104" y="57"/>
                  </a:lnTo>
                  <a:lnTo>
                    <a:pt x="104" y="61"/>
                  </a:lnTo>
                  <a:lnTo>
                    <a:pt x="102" y="64"/>
                  </a:lnTo>
                  <a:lnTo>
                    <a:pt x="102" y="67"/>
                  </a:lnTo>
                  <a:lnTo>
                    <a:pt x="98" y="67"/>
                  </a:lnTo>
                  <a:lnTo>
                    <a:pt x="98" y="70"/>
                  </a:lnTo>
                  <a:lnTo>
                    <a:pt x="96" y="72"/>
                  </a:lnTo>
                  <a:lnTo>
                    <a:pt x="96" y="76"/>
                  </a:lnTo>
                  <a:lnTo>
                    <a:pt x="93" y="73"/>
                  </a:lnTo>
                  <a:lnTo>
                    <a:pt x="90" y="73"/>
                  </a:lnTo>
                  <a:lnTo>
                    <a:pt x="87" y="73"/>
                  </a:lnTo>
                  <a:lnTo>
                    <a:pt x="86" y="73"/>
                  </a:lnTo>
                  <a:lnTo>
                    <a:pt x="86" y="75"/>
                  </a:lnTo>
                  <a:lnTo>
                    <a:pt x="82" y="75"/>
                  </a:lnTo>
                  <a:lnTo>
                    <a:pt x="81" y="75"/>
                  </a:lnTo>
                  <a:lnTo>
                    <a:pt x="78" y="75"/>
                  </a:lnTo>
                  <a:lnTo>
                    <a:pt x="78" y="77"/>
                  </a:lnTo>
                  <a:lnTo>
                    <a:pt x="75" y="77"/>
                  </a:lnTo>
                  <a:lnTo>
                    <a:pt x="74" y="79"/>
                  </a:lnTo>
                  <a:lnTo>
                    <a:pt x="71" y="79"/>
                  </a:lnTo>
                  <a:lnTo>
                    <a:pt x="71" y="82"/>
                  </a:lnTo>
                  <a:lnTo>
                    <a:pt x="67" y="82"/>
                  </a:lnTo>
                  <a:lnTo>
                    <a:pt x="65" y="82"/>
                  </a:lnTo>
                  <a:lnTo>
                    <a:pt x="62" y="82"/>
                  </a:lnTo>
                  <a:lnTo>
                    <a:pt x="62" y="85"/>
                  </a:lnTo>
                  <a:lnTo>
                    <a:pt x="59" y="85"/>
                  </a:lnTo>
                  <a:lnTo>
                    <a:pt x="59" y="86"/>
                  </a:lnTo>
                  <a:lnTo>
                    <a:pt x="59" y="90"/>
                  </a:lnTo>
                  <a:lnTo>
                    <a:pt x="56" y="90"/>
                  </a:lnTo>
                  <a:lnTo>
                    <a:pt x="56" y="91"/>
                  </a:lnTo>
                  <a:lnTo>
                    <a:pt x="56" y="94"/>
                  </a:lnTo>
                  <a:lnTo>
                    <a:pt x="55" y="94"/>
                  </a:lnTo>
                  <a:lnTo>
                    <a:pt x="55" y="97"/>
                  </a:lnTo>
                  <a:lnTo>
                    <a:pt x="55" y="98"/>
                  </a:lnTo>
                  <a:lnTo>
                    <a:pt x="55" y="101"/>
                  </a:lnTo>
                  <a:lnTo>
                    <a:pt x="51" y="101"/>
                  </a:lnTo>
                  <a:lnTo>
                    <a:pt x="51" y="103"/>
                  </a:lnTo>
                  <a:lnTo>
                    <a:pt x="49" y="103"/>
                  </a:lnTo>
                  <a:lnTo>
                    <a:pt x="49" y="107"/>
                  </a:lnTo>
                  <a:lnTo>
                    <a:pt x="46" y="107"/>
                  </a:lnTo>
                  <a:lnTo>
                    <a:pt x="45" y="108"/>
                  </a:lnTo>
                  <a:lnTo>
                    <a:pt x="42" y="108"/>
                  </a:lnTo>
                  <a:lnTo>
                    <a:pt x="42" y="111"/>
                  </a:lnTo>
                  <a:lnTo>
                    <a:pt x="39" y="110"/>
                  </a:lnTo>
                  <a:lnTo>
                    <a:pt x="35" y="110"/>
                  </a:lnTo>
                  <a:lnTo>
                    <a:pt x="32" y="110"/>
                  </a:lnTo>
                  <a:lnTo>
                    <a:pt x="30" y="110"/>
                  </a:lnTo>
                  <a:lnTo>
                    <a:pt x="27" y="107"/>
                  </a:lnTo>
                  <a:lnTo>
                    <a:pt x="24" y="107"/>
                  </a:lnTo>
                  <a:lnTo>
                    <a:pt x="20" y="104"/>
                  </a:lnTo>
                  <a:lnTo>
                    <a:pt x="18" y="104"/>
                  </a:lnTo>
                  <a:lnTo>
                    <a:pt x="15" y="101"/>
                  </a:lnTo>
                  <a:lnTo>
                    <a:pt x="12" y="98"/>
                  </a:lnTo>
                  <a:lnTo>
                    <a:pt x="9" y="95"/>
                  </a:lnTo>
                  <a:lnTo>
                    <a:pt x="6" y="94"/>
                  </a:lnTo>
                  <a:lnTo>
                    <a:pt x="3" y="90"/>
                  </a:lnTo>
                  <a:lnTo>
                    <a:pt x="3" y="86"/>
                  </a:lnTo>
                  <a:lnTo>
                    <a:pt x="2" y="83"/>
                  </a:lnTo>
                  <a:lnTo>
                    <a:pt x="2" y="80"/>
                  </a:lnTo>
                  <a:lnTo>
                    <a:pt x="0" y="73"/>
                  </a:lnTo>
                  <a:lnTo>
                    <a:pt x="0" y="70"/>
                  </a:lnTo>
                  <a:lnTo>
                    <a:pt x="0" y="66"/>
                  </a:lnTo>
                  <a:lnTo>
                    <a:pt x="0" y="63"/>
                  </a:lnTo>
                  <a:lnTo>
                    <a:pt x="0" y="56"/>
                  </a:lnTo>
                  <a:lnTo>
                    <a:pt x="0" y="52"/>
                  </a:lnTo>
                  <a:lnTo>
                    <a:pt x="0" y="46"/>
                  </a:lnTo>
                  <a:lnTo>
                    <a:pt x="2" y="42"/>
                  </a:lnTo>
                  <a:lnTo>
                    <a:pt x="2" y="36"/>
                  </a:lnTo>
                  <a:lnTo>
                    <a:pt x="3" y="32"/>
                  </a:lnTo>
                  <a:lnTo>
                    <a:pt x="4" y="29"/>
                  </a:lnTo>
                  <a:lnTo>
                    <a:pt x="8" y="25"/>
                  </a:lnTo>
                  <a:lnTo>
                    <a:pt x="10" y="22"/>
                  </a:lnTo>
                  <a:lnTo>
                    <a:pt x="13" y="21"/>
                  </a:lnTo>
                  <a:lnTo>
                    <a:pt x="16" y="21"/>
                  </a:lnTo>
                  <a:lnTo>
                    <a:pt x="19" y="21"/>
                  </a:lnTo>
                  <a:lnTo>
                    <a:pt x="23" y="20"/>
                  </a:lnTo>
                  <a:lnTo>
                    <a:pt x="26" y="20"/>
                  </a:lnTo>
                  <a:lnTo>
                    <a:pt x="29" y="20"/>
                  </a:lnTo>
                  <a:lnTo>
                    <a:pt x="32" y="21"/>
                  </a:lnTo>
                  <a:lnTo>
                    <a:pt x="35" y="21"/>
                  </a:lnTo>
                  <a:lnTo>
                    <a:pt x="39" y="23"/>
                  </a:lnTo>
                  <a:lnTo>
                    <a:pt x="42" y="23"/>
                  </a:lnTo>
                  <a:lnTo>
                    <a:pt x="45"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86" name="Freeform 262"/>
            <p:cNvSpPr>
              <a:spLocks/>
            </p:cNvSpPr>
            <p:nvPr/>
          </p:nvSpPr>
          <p:spPr bwMode="auto">
            <a:xfrm flipH="1">
              <a:off x="4592638" y="4221163"/>
              <a:ext cx="309562" cy="227012"/>
            </a:xfrm>
            <a:custGeom>
              <a:avLst/>
              <a:gdLst>
                <a:gd name="T0" fmla="*/ 33060 w 103"/>
                <a:gd name="T1" fmla="*/ 164285 h 76"/>
                <a:gd name="T2" fmla="*/ 54098 w 103"/>
                <a:gd name="T3" fmla="*/ 152337 h 76"/>
                <a:gd name="T4" fmla="*/ 90164 w 103"/>
                <a:gd name="T5" fmla="*/ 131428 h 76"/>
                <a:gd name="T6" fmla="*/ 129235 w 103"/>
                <a:gd name="T7" fmla="*/ 113506 h 76"/>
                <a:gd name="T8" fmla="*/ 174316 w 103"/>
                <a:gd name="T9" fmla="*/ 83636 h 76"/>
                <a:gd name="T10" fmla="*/ 213387 w 103"/>
                <a:gd name="T11" fmla="*/ 62727 h 76"/>
                <a:gd name="T12" fmla="*/ 249453 w 103"/>
                <a:gd name="T13" fmla="*/ 41818 h 76"/>
                <a:gd name="T14" fmla="*/ 276502 w 103"/>
                <a:gd name="T15" fmla="*/ 23896 h 76"/>
                <a:gd name="T16" fmla="*/ 291529 w 103"/>
                <a:gd name="T17" fmla="*/ 14935 h 76"/>
                <a:gd name="T18" fmla="*/ 294535 w 103"/>
                <a:gd name="T19" fmla="*/ 2987 h 76"/>
                <a:gd name="T20" fmla="*/ 303551 w 103"/>
                <a:gd name="T21" fmla="*/ 0 h 76"/>
                <a:gd name="T22" fmla="*/ 303551 w 103"/>
                <a:gd name="T23" fmla="*/ 0 h 76"/>
                <a:gd name="T24" fmla="*/ 306557 w 103"/>
                <a:gd name="T25" fmla="*/ 2987 h 76"/>
                <a:gd name="T26" fmla="*/ 306557 w 103"/>
                <a:gd name="T27" fmla="*/ 5974 h 76"/>
                <a:gd name="T28" fmla="*/ 300546 w 103"/>
                <a:gd name="T29" fmla="*/ 17922 h 76"/>
                <a:gd name="T30" fmla="*/ 300546 w 103"/>
                <a:gd name="T31" fmla="*/ 32857 h 76"/>
                <a:gd name="T32" fmla="*/ 294535 w 103"/>
                <a:gd name="T33" fmla="*/ 47792 h 76"/>
                <a:gd name="T34" fmla="*/ 294535 w 103"/>
                <a:gd name="T35" fmla="*/ 68701 h 76"/>
                <a:gd name="T36" fmla="*/ 291529 w 103"/>
                <a:gd name="T37" fmla="*/ 89610 h 76"/>
                <a:gd name="T38" fmla="*/ 291529 w 103"/>
                <a:gd name="T39" fmla="*/ 116493 h 76"/>
                <a:gd name="T40" fmla="*/ 279507 w 103"/>
                <a:gd name="T41" fmla="*/ 143376 h 76"/>
                <a:gd name="T42" fmla="*/ 273497 w 103"/>
                <a:gd name="T43" fmla="*/ 164285 h 76"/>
                <a:gd name="T44" fmla="*/ 264480 w 103"/>
                <a:gd name="T45" fmla="*/ 188181 h 76"/>
                <a:gd name="T46" fmla="*/ 261475 w 103"/>
                <a:gd name="T47" fmla="*/ 209090 h 76"/>
                <a:gd name="T48" fmla="*/ 249453 w 103"/>
                <a:gd name="T49" fmla="*/ 218051 h 76"/>
                <a:gd name="T50" fmla="*/ 228415 w 103"/>
                <a:gd name="T51" fmla="*/ 221038 h 76"/>
                <a:gd name="T52" fmla="*/ 201366 w 103"/>
                <a:gd name="T53" fmla="*/ 221038 h 76"/>
                <a:gd name="T54" fmla="*/ 180327 w 103"/>
                <a:gd name="T55" fmla="*/ 221038 h 76"/>
                <a:gd name="T56" fmla="*/ 153278 w 103"/>
                <a:gd name="T57" fmla="*/ 212077 h 76"/>
                <a:gd name="T58" fmla="*/ 132240 w 103"/>
                <a:gd name="T59" fmla="*/ 203116 h 76"/>
                <a:gd name="T60" fmla="*/ 111202 w 103"/>
                <a:gd name="T61" fmla="*/ 191168 h 76"/>
                <a:gd name="T62" fmla="*/ 90164 w 103"/>
                <a:gd name="T63" fmla="*/ 179220 h 76"/>
                <a:gd name="T64" fmla="*/ 75136 w 103"/>
                <a:gd name="T65" fmla="*/ 179220 h 76"/>
                <a:gd name="T66" fmla="*/ 63115 w 103"/>
                <a:gd name="T67" fmla="*/ 179220 h 76"/>
                <a:gd name="T68" fmla="*/ 51093 w 103"/>
                <a:gd name="T69" fmla="*/ 179220 h 76"/>
                <a:gd name="T70" fmla="*/ 51093 w 103"/>
                <a:gd name="T71" fmla="*/ 179220 h 76"/>
                <a:gd name="T72" fmla="*/ 42076 w 103"/>
                <a:gd name="T73" fmla="*/ 188181 h 76"/>
                <a:gd name="T74" fmla="*/ 39071 w 103"/>
                <a:gd name="T75" fmla="*/ 188181 h 76"/>
                <a:gd name="T76" fmla="*/ 30055 w 103"/>
                <a:gd name="T77" fmla="*/ 191168 h 76"/>
                <a:gd name="T78" fmla="*/ 27049 w 103"/>
                <a:gd name="T79" fmla="*/ 191168 h 76"/>
                <a:gd name="T80" fmla="*/ 18033 w 103"/>
                <a:gd name="T81" fmla="*/ 188181 h 76"/>
                <a:gd name="T82" fmla="*/ 9016 w 103"/>
                <a:gd name="T83" fmla="*/ 188181 h 76"/>
                <a:gd name="T84" fmla="*/ 3005 w 103"/>
                <a:gd name="T85" fmla="*/ 179220 h 76"/>
                <a:gd name="T86" fmla="*/ 3005 w 103"/>
                <a:gd name="T87" fmla="*/ 179220 h 76"/>
                <a:gd name="T88" fmla="*/ 0 w 103"/>
                <a:gd name="T89" fmla="*/ 170259 h 76"/>
                <a:gd name="T90" fmla="*/ 0 w 103"/>
                <a:gd name="T91" fmla="*/ 170259 h 76"/>
                <a:gd name="T92" fmla="*/ 3005 w 103"/>
                <a:gd name="T93" fmla="*/ 170259 h 76"/>
                <a:gd name="T94" fmla="*/ 18033 w 103"/>
                <a:gd name="T95" fmla="*/ 170259 h 76"/>
                <a:gd name="T96" fmla="*/ 27049 w 103"/>
                <a:gd name="T97" fmla="*/ 170259 h 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3"/>
                <a:gd name="T148" fmla="*/ 0 h 76"/>
                <a:gd name="T149" fmla="*/ 103 w 103"/>
                <a:gd name="T150" fmla="*/ 76 h 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3" h="76">
                  <a:moveTo>
                    <a:pt x="9" y="57"/>
                  </a:moveTo>
                  <a:lnTo>
                    <a:pt x="11" y="55"/>
                  </a:lnTo>
                  <a:lnTo>
                    <a:pt x="14" y="54"/>
                  </a:lnTo>
                  <a:lnTo>
                    <a:pt x="18" y="51"/>
                  </a:lnTo>
                  <a:lnTo>
                    <a:pt x="25" y="49"/>
                  </a:lnTo>
                  <a:lnTo>
                    <a:pt x="30" y="44"/>
                  </a:lnTo>
                  <a:lnTo>
                    <a:pt x="37" y="41"/>
                  </a:lnTo>
                  <a:lnTo>
                    <a:pt x="43" y="38"/>
                  </a:lnTo>
                  <a:lnTo>
                    <a:pt x="52" y="34"/>
                  </a:lnTo>
                  <a:lnTo>
                    <a:pt x="58" y="28"/>
                  </a:lnTo>
                  <a:lnTo>
                    <a:pt x="64" y="25"/>
                  </a:lnTo>
                  <a:lnTo>
                    <a:pt x="71" y="21"/>
                  </a:lnTo>
                  <a:lnTo>
                    <a:pt x="78" y="17"/>
                  </a:lnTo>
                  <a:lnTo>
                    <a:pt x="83" y="14"/>
                  </a:lnTo>
                  <a:lnTo>
                    <a:pt x="89" y="11"/>
                  </a:lnTo>
                  <a:lnTo>
                    <a:pt x="92" y="8"/>
                  </a:lnTo>
                  <a:lnTo>
                    <a:pt x="97" y="8"/>
                  </a:lnTo>
                  <a:lnTo>
                    <a:pt x="97" y="5"/>
                  </a:lnTo>
                  <a:lnTo>
                    <a:pt x="98" y="3"/>
                  </a:lnTo>
                  <a:lnTo>
                    <a:pt x="98" y="1"/>
                  </a:lnTo>
                  <a:lnTo>
                    <a:pt x="101" y="1"/>
                  </a:lnTo>
                  <a:lnTo>
                    <a:pt x="101" y="0"/>
                  </a:lnTo>
                  <a:lnTo>
                    <a:pt x="103" y="1"/>
                  </a:lnTo>
                  <a:lnTo>
                    <a:pt x="102" y="1"/>
                  </a:lnTo>
                  <a:lnTo>
                    <a:pt x="102" y="2"/>
                  </a:lnTo>
                  <a:lnTo>
                    <a:pt x="102" y="6"/>
                  </a:lnTo>
                  <a:lnTo>
                    <a:pt x="100" y="6"/>
                  </a:lnTo>
                  <a:lnTo>
                    <a:pt x="100" y="9"/>
                  </a:lnTo>
                  <a:lnTo>
                    <a:pt x="100" y="11"/>
                  </a:lnTo>
                  <a:lnTo>
                    <a:pt x="100" y="14"/>
                  </a:lnTo>
                  <a:lnTo>
                    <a:pt x="98" y="16"/>
                  </a:lnTo>
                  <a:lnTo>
                    <a:pt x="98" y="20"/>
                  </a:lnTo>
                  <a:lnTo>
                    <a:pt x="98" y="23"/>
                  </a:lnTo>
                  <a:lnTo>
                    <a:pt x="98" y="27"/>
                  </a:lnTo>
                  <a:lnTo>
                    <a:pt x="97" y="30"/>
                  </a:lnTo>
                  <a:lnTo>
                    <a:pt x="97" y="36"/>
                  </a:lnTo>
                  <a:lnTo>
                    <a:pt x="97" y="39"/>
                  </a:lnTo>
                  <a:lnTo>
                    <a:pt x="97" y="45"/>
                  </a:lnTo>
                  <a:lnTo>
                    <a:pt x="93" y="48"/>
                  </a:lnTo>
                  <a:lnTo>
                    <a:pt x="93" y="52"/>
                  </a:lnTo>
                  <a:lnTo>
                    <a:pt x="91" y="55"/>
                  </a:lnTo>
                  <a:lnTo>
                    <a:pt x="91" y="60"/>
                  </a:lnTo>
                  <a:lnTo>
                    <a:pt x="88" y="63"/>
                  </a:lnTo>
                  <a:lnTo>
                    <a:pt x="88" y="67"/>
                  </a:lnTo>
                  <a:lnTo>
                    <a:pt x="87" y="70"/>
                  </a:lnTo>
                  <a:lnTo>
                    <a:pt x="87" y="73"/>
                  </a:lnTo>
                  <a:lnTo>
                    <a:pt x="83" y="73"/>
                  </a:lnTo>
                  <a:lnTo>
                    <a:pt x="79" y="74"/>
                  </a:lnTo>
                  <a:lnTo>
                    <a:pt x="76" y="74"/>
                  </a:lnTo>
                  <a:lnTo>
                    <a:pt x="73" y="76"/>
                  </a:lnTo>
                  <a:lnTo>
                    <a:pt x="67" y="74"/>
                  </a:lnTo>
                  <a:lnTo>
                    <a:pt x="63" y="74"/>
                  </a:lnTo>
                  <a:lnTo>
                    <a:pt x="60" y="74"/>
                  </a:lnTo>
                  <a:lnTo>
                    <a:pt x="57" y="74"/>
                  </a:lnTo>
                  <a:lnTo>
                    <a:pt x="51" y="71"/>
                  </a:lnTo>
                  <a:lnTo>
                    <a:pt x="47" y="71"/>
                  </a:lnTo>
                  <a:lnTo>
                    <a:pt x="44" y="68"/>
                  </a:lnTo>
                  <a:lnTo>
                    <a:pt x="41" y="68"/>
                  </a:lnTo>
                  <a:lnTo>
                    <a:pt x="37" y="64"/>
                  </a:lnTo>
                  <a:lnTo>
                    <a:pt x="33" y="63"/>
                  </a:lnTo>
                  <a:lnTo>
                    <a:pt x="30" y="60"/>
                  </a:lnTo>
                  <a:lnTo>
                    <a:pt x="28" y="60"/>
                  </a:lnTo>
                  <a:lnTo>
                    <a:pt x="25" y="60"/>
                  </a:lnTo>
                  <a:lnTo>
                    <a:pt x="24" y="60"/>
                  </a:lnTo>
                  <a:lnTo>
                    <a:pt x="21" y="60"/>
                  </a:lnTo>
                  <a:lnTo>
                    <a:pt x="17" y="60"/>
                  </a:lnTo>
                  <a:lnTo>
                    <a:pt x="17" y="63"/>
                  </a:lnTo>
                  <a:lnTo>
                    <a:pt x="14" y="63"/>
                  </a:lnTo>
                  <a:lnTo>
                    <a:pt x="13" y="63"/>
                  </a:lnTo>
                  <a:lnTo>
                    <a:pt x="13" y="64"/>
                  </a:lnTo>
                  <a:lnTo>
                    <a:pt x="10" y="64"/>
                  </a:lnTo>
                  <a:lnTo>
                    <a:pt x="9" y="64"/>
                  </a:lnTo>
                  <a:lnTo>
                    <a:pt x="9" y="67"/>
                  </a:lnTo>
                  <a:lnTo>
                    <a:pt x="6" y="63"/>
                  </a:lnTo>
                  <a:lnTo>
                    <a:pt x="3" y="63"/>
                  </a:lnTo>
                  <a:lnTo>
                    <a:pt x="1" y="60"/>
                  </a:lnTo>
                  <a:lnTo>
                    <a:pt x="0" y="57"/>
                  </a:lnTo>
                  <a:lnTo>
                    <a:pt x="1" y="57"/>
                  </a:lnTo>
                  <a:lnTo>
                    <a:pt x="5" y="57"/>
                  </a:lnTo>
                  <a:lnTo>
                    <a:pt x="6" y="57"/>
                  </a:lnTo>
                  <a:lnTo>
                    <a:pt x="9"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87" name="Freeform 263"/>
            <p:cNvSpPr>
              <a:spLocks/>
            </p:cNvSpPr>
            <p:nvPr/>
          </p:nvSpPr>
          <p:spPr bwMode="auto">
            <a:xfrm flipH="1">
              <a:off x="4645025" y="4302125"/>
              <a:ext cx="141288" cy="111125"/>
            </a:xfrm>
            <a:custGeom>
              <a:avLst/>
              <a:gdLst>
                <a:gd name="T0" fmla="*/ 0 w 48"/>
                <a:gd name="T1" fmla="*/ 90101 h 37"/>
                <a:gd name="T2" fmla="*/ 2944 w 48"/>
                <a:gd name="T3" fmla="*/ 81091 h 37"/>
                <a:gd name="T4" fmla="*/ 11774 w 48"/>
                <a:gd name="T5" fmla="*/ 81091 h 37"/>
                <a:gd name="T6" fmla="*/ 20605 w 48"/>
                <a:gd name="T7" fmla="*/ 72081 h 37"/>
                <a:gd name="T8" fmla="*/ 29435 w 48"/>
                <a:gd name="T9" fmla="*/ 72081 h 37"/>
                <a:gd name="T10" fmla="*/ 41209 w 48"/>
                <a:gd name="T11" fmla="*/ 60068 h 37"/>
                <a:gd name="T12" fmla="*/ 50040 w 48"/>
                <a:gd name="T13" fmla="*/ 60068 h 37"/>
                <a:gd name="T14" fmla="*/ 58870 w 48"/>
                <a:gd name="T15" fmla="*/ 51057 h 37"/>
                <a:gd name="T16" fmla="*/ 70644 w 48"/>
                <a:gd name="T17" fmla="*/ 51057 h 37"/>
                <a:gd name="T18" fmla="*/ 76531 w 48"/>
                <a:gd name="T19" fmla="*/ 42047 h 37"/>
                <a:gd name="T20" fmla="*/ 88305 w 48"/>
                <a:gd name="T21" fmla="*/ 33037 h 37"/>
                <a:gd name="T22" fmla="*/ 97136 w 48"/>
                <a:gd name="T23" fmla="*/ 21024 h 37"/>
                <a:gd name="T24" fmla="*/ 105966 w 48"/>
                <a:gd name="T25" fmla="*/ 21024 h 37"/>
                <a:gd name="T26" fmla="*/ 108910 w 48"/>
                <a:gd name="T27" fmla="*/ 12014 h 37"/>
                <a:gd name="T28" fmla="*/ 117740 w 48"/>
                <a:gd name="T29" fmla="*/ 9010 h 37"/>
                <a:gd name="T30" fmla="*/ 123627 w 48"/>
                <a:gd name="T31" fmla="*/ 0 h 37"/>
                <a:gd name="T32" fmla="*/ 135401 w 48"/>
                <a:gd name="T33" fmla="*/ 0 h 37"/>
                <a:gd name="T34" fmla="*/ 135401 w 48"/>
                <a:gd name="T35" fmla="*/ 0 h 37"/>
                <a:gd name="T36" fmla="*/ 135401 w 48"/>
                <a:gd name="T37" fmla="*/ 9010 h 37"/>
                <a:gd name="T38" fmla="*/ 135401 w 48"/>
                <a:gd name="T39" fmla="*/ 18020 h 37"/>
                <a:gd name="T40" fmla="*/ 135401 w 48"/>
                <a:gd name="T41" fmla="*/ 30034 h 37"/>
                <a:gd name="T42" fmla="*/ 135401 w 48"/>
                <a:gd name="T43" fmla="*/ 33037 h 37"/>
                <a:gd name="T44" fmla="*/ 135401 w 48"/>
                <a:gd name="T45" fmla="*/ 42047 h 37"/>
                <a:gd name="T46" fmla="*/ 135401 w 48"/>
                <a:gd name="T47" fmla="*/ 51057 h 37"/>
                <a:gd name="T48" fmla="*/ 141288 w 48"/>
                <a:gd name="T49" fmla="*/ 60068 h 37"/>
                <a:gd name="T50" fmla="*/ 135401 w 48"/>
                <a:gd name="T51" fmla="*/ 60068 h 37"/>
                <a:gd name="T52" fmla="*/ 135401 w 48"/>
                <a:gd name="T53" fmla="*/ 72081 h 37"/>
                <a:gd name="T54" fmla="*/ 135401 w 48"/>
                <a:gd name="T55" fmla="*/ 78088 h 37"/>
                <a:gd name="T56" fmla="*/ 135401 w 48"/>
                <a:gd name="T57" fmla="*/ 87098 h 37"/>
                <a:gd name="T58" fmla="*/ 129514 w 48"/>
                <a:gd name="T59" fmla="*/ 87098 h 37"/>
                <a:gd name="T60" fmla="*/ 129514 w 48"/>
                <a:gd name="T61" fmla="*/ 96108 h 37"/>
                <a:gd name="T62" fmla="*/ 123627 w 48"/>
                <a:gd name="T63" fmla="*/ 99111 h 37"/>
                <a:gd name="T64" fmla="*/ 123627 w 48"/>
                <a:gd name="T65" fmla="*/ 108122 h 37"/>
                <a:gd name="T66" fmla="*/ 111853 w 48"/>
                <a:gd name="T67" fmla="*/ 108122 h 37"/>
                <a:gd name="T68" fmla="*/ 103023 w 48"/>
                <a:gd name="T69" fmla="*/ 111125 h 37"/>
                <a:gd name="T70" fmla="*/ 94192 w 48"/>
                <a:gd name="T71" fmla="*/ 111125 h 37"/>
                <a:gd name="T72" fmla="*/ 85362 w 48"/>
                <a:gd name="T73" fmla="*/ 111125 h 37"/>
                <a:gd name="T74" fmla="*/ 70644 w 48"/>
                <a:gd name="T75" fmla="*/ 105118 h 37"/>
                <a:gd name="T76" fmla="*/ 61814 w 48"/>
                <a:gd name="T77" fmla="*/ 105118 h 37"/>
                <a:gd name="T78" fmla="*/ 52983 w 48"/>
                <a:gd name="T79" fmla="*/ 105118 h 37"/>
                <a:gd name="T80" fmla="*/ 44153 w 48"/>
                <a:gd name="T81" fmla="*/ 105118 h 37"/>
                <a:gd name="T82" fmla="*/ 32379 w 48"/>
                <a:gd name="T83" fmla="*/ 96108 h 37"/>
                <a:gd name="T84" fmla="*/ 23548 w 48"/>
                <a:gd name="T85" fmla="*/ 96108 h 37"/>
                <a:gd name="T86" fmla="*/ 14718 w 48"/>
                <a:gd name="T87" fmla="*/ 93105 h 37"/>
                <a:gd name="T88" fmla="*/ 8831 w 48"/>
                <a:gd name="T89" fmla="*/ 93105 h 37"/>
                <a:gd name="T90" fmla="*/ 0 w 48"/>
                <a:gd name="T91" fmla="*/ 90101 h 37"/>
                <a:gd name="T92" fmla="*/ 0 w 48"/>
                <a:gd name="T93" fmla="*/ 90101 h 37"/>
                <a:gd name="T94" fmla="*/ 0 w 48"/>
                <a:gd name="T95" fmla="*/ 90101 h 37"/>
                <a:gd name="T96" fmla="*/ 0 w 48"/>
                <a:gd name="T97" fmla="*/ 90101 h 37"/>
                <a:gd name="T98" fmla="*/ 0 w 48"/>
                <a:gd name="T99" fmla="*/ 90101 h 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
                <a:gd name="T151" fmla="*/ 0 h 37"/>
                <a:gd name="T152" fmla="*/ 48 w 48"/>
                <a:gd name="T153" fmla="*/ 37 h 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 h="37">
                  <a:moveTo>
                    <a:pt x="0" y="30"/>
                  </a:moveTo>
                  <a:lnTo>
                    <a:pt x="1" y="27"/>
                  </a:lnTo>
                  <a:lnTo>
                    <a:pt x="4" y="27"/>
                  </a:lnTo>
                  <a:lnTo>
                    <a:pt x="7" y="24"/>
                  </a:lnTo>
                  <a:lnTo>
                    <a:pt x="10" y="24"/>
                  </a:lnTo>
                  <a:lnTo>
                    <a:pt x="14" y="20"/>
                  </a:lnTo>
                  <a:lnTo>
                    <a:pt x="17" y="20"/>
                  </a:lnTo>
                  <a:lnTo>
                    <a:pt x="20" y="17"/>
                  </a:lnTo>
                  <a:lnTo>
                    <a:pt x="24" y="17"/>
                  </a:lnTo>
                  <a:lnTo>
                    <a:pt x="26" y="14"/>
                  </a:lnTo>
                  <a:lnTo>
                    <a:pt x="30" y="11"/>
                  </a:lnTo>
                  <a:lnTo>
                    <a:pt x="33" y="7"/>
                  </a:lnTo>
                  <a:lnTo>
                    <a:pt x="36" y="7"/>
                  </a:lnTo>
                  <a:lnTo>
                    <a:pt x="37" y="4"/>
                  </a:lnTo>
                  <a:lnTo>
                    <a:pt x="40" y="3"/>
                  </a:lnTo>
                  <a:lnTo>
                    <a:pt x="42" y="0"/>
                  </a:lnTo>
                  <a:lnTo>
                    <a:pt x="46" y="0"/>
                  </a:lnTo>
                  <a:lnTo>
                    <a:pt x="46" y="3"/>
                  </a:lnTo>
                  <a:lnTo>
                    <a:pt x="46" y="6"/>
                  </a:lnTo>
                  <a:lnTo>
                    <a:pt x="46" y="10"/>
                  </a:lnTo>
                  <a:lnTo>
                    <a:pt x="46" y="11"/>
                  </a:lnTo>
                  <a:lnTo>
                    <a:pt x="46" y="14"/>
                  </a:lnTo>
                  <a:lnTo>
                    <a:pt x="46" y="17"/>
                  </a:lnTo>
                  <a:lnTo>
                    <a:pt x="48" y="20"/>
                  </a:lnTo>
                  <a:lnTo>
                    <a:pt x="46" y="20"/>
                  </a:lnTo>
                  <a:lnTo>
                    <a:pt x="46" y="24"/>
                  </a:lnTo>
                  <a:lnTo>
                    <a:pt x="46" y="26"/>
                  </a:lnTo>
                  <a:lnTo>
                    <a:pt x="46" y="29"/>
                  </a:lnTo>
                  <a:lnTo>
                    <a:pt x="44" y="29"/>
                  </a:lnTo>
                  <a:lnTo>
                    <a:pt x="44" y="32"/>
                  </a:lnTo>
                  <a:lnTo>
                    <a:pt x="42" y="33"/>
                  </a:lnTo>
                  <a:lnTo>
                    <a:pt x="42" y="36"/>
                  </a:lnTo>
                  <a:lnTo>
                    <a:pt x="38" y="36"/>
                  </a:lnTo>
                  <a:lnTo>
                    <a:pt x="35" y="37"/>
                  </a:lnTo>
                  <a:lnTo>
                    <a:pt x="32" y="37"/>
                  </a:lnTo>
                  <a:lnTo>
                    <a:pt x="29" y="37"/>
                  </a:lnTo>
                  <a:lnTo>
                    <a:pt x="24" y="35"/>
                  </a:lnTo>
                  <a:lnTo>
                    <a:pt x="21" y="35"/>
                  </a:lnTo>
                  <a:lnTo>
                    <a:pt x="18" y="35"/>
                  </a:lnTo>
                  <a:lnTo>
                    <a:pt x="15" y="35"/>
                  </a:lnTo>
                  <a:lnTo>
                    <a:pt x="11" y="32"/>
                  </a:lnTo>
                  <a:lnTo>
                    <a:pt x="8" y="32"/>
                  </a:lnTo>
                  <a:lnTo>
                    <a:pt x="5" y="31"/>
                  </a:lnTo>
                  <a:lnTo>
                    <a:pt x="3" y="31"/>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88" name="Freeform 264"/>
            <p:cNvSpPr>
              <a:spLocks/>
            </p:cNvSpPr>
            <p:nvPr/>
          </p:nvSpPr>
          <p:spPr bwMode="auto">
            <a:xfrm flipH="1">
              <a:off x="4549775" y="3829050"/>
              <a:ext cx="61913" cy="152400"/>
            </a:xfrm>
            <a:custGeom>
              <a:avLst/>
              <a:gdLst>
                <a:gd name="T0" fmla="*/ 0 w 21"/>
                <a:gd name="T1" fmla="*/ 74706 h 51"/>
                <a:gd name="T2" fmla="*/ 0 w 21"/>
                <a:gd name="T3" fmla="*/ 65741 h 51"/>
                <a:gd name="T4" fmla="*/ 0 w 21"/>
                <a:gd name="T5" fmla="*/ 56776 h 51"/>
                <a:gd name="T6" fmla="*/ 0 w 21"/>
                <a:gd name="T7" fmla="*/ 47812 h 51"/>
                <a:gd name="T8" fmla="*/ 0 w 21"/>
                <a:gd name="T9" fmla="*/ 41835 h 51"/>
                <a:gd name="T10" fmla="*/ 0 w 21"/>
                <a:gd name="T11" fmla="*/ 29882 h 51"/>
                <a:gd name="T12" fmla="*/ 0 w 21"/>
                <a:gd name="T13" fmla="*/ 23906 h 51"/>
                <a:gd name="T14" fmla="*/ 0 w 21"/>
                <a:gd name="T15" fmla="*/ 14941 h 51"/>
                <a:gd name="T16" fmla="*/ 5896 w 21"/>
                <a:gd name="T17" fmla="*/ 14941 h 51"/>
                <a:gd name="T18" fmla="*/ 5896 w 21"/>
                <a:gd name="T19" fmla="*/ 5976 h 51"/>
                <a:gd name="T20" fmla="*/ 8845 w 21"/>
                <a:gd name="T21" fmla="*/ 2988 h 51"/>
                <a:gd name="T22" fmla="*/ 8845 w 21"/>
                <a:gd name="T23" fmla="*/ 0 h 51"/>
                <a:gd name="T24" fmla="*/ 17689 w 21"/>
                <a:gd name="T25" fmla="*/ 0 h 51"/>
                <a:gd name="T26" fmla="*/ 23586 w 21"/>
                <a:gd name="T27" fmla="*/ 0 h 51"/>
                <a:gd name="T28" fmla="*/ 32431 w 21"/>
                <a:gd name="T29" fmla="*/ 2988 h 51"/>
                <a:gd name="T30" fmla="*/ 41275 w 21"/>
                <a:gd name="T31" fmla="*/ 8965 h 51"/>
                <a:gd name="T32" fmla="*/ 56017 w 21"/>
                <a:gd name="T33" fmla="*/ 17929 h 51"/>
                <a:gd name="T34" fmla="*/ 56017 w 21"/>
                <a:gd name="T35" fmla="*/ 17929 h 51"/>
                <a:gd name="T36" fmla="*/ 56017 w 21"/>
                <a:gd name="T37" fmla="*/ 26894 h 51"/>
                <a:gd name="T38" fmla="*/ 56017 w 21"/>
                <a:gd name="T39" fmla="*/ 38847 h 51"/>
                <a:gd name="T40" fmla="*/ 61913 w 21"/>
                <a:gd name="T41" fmla="*/ 47812 h 51"/>
                <a:gd name="T42" fmla="*/ 61913 w 21"/>
                <a:gd name="T43" fmla="*/ 56776 h 51"/>
                <a:gd name="T44" fmla="*/ 61913 w 21"/>
                <a:gd name="T45" fmla="*/ 65741 h 51"/>
                <a:gd name="T46" fmla="*/ 61913 w 21"/>
                <a:gd name="T47" fmla="*/ 74706 h 51"/>
                <a:gd name="T48" fmla="*/ 61913 w 21"/>
                <a:gd name="T49" fmla="*/ 92635 h 51"/>
                <a:gd name="T50" fmla="*/ 56017 w 21"/>
                <a:gd name="T51" fmla="*/ 101600 h 51"/>
                <a:gd name="T52" fmla="*/ 56017 w 21"/>
                <a:gd name="T53" fmla="*/ 110565 h 51"/>
                <a:gd name="T54" fmla="*/ 56017 w 21"/>
                <a:gd name="T55" fmla="*/ 119529 h 51"/>
                <a:gd name="T56" fmla="*/ 56017 w 21"/>
                <a:gd name="T57" fmla="*/ 131482 h 51"/>
                <a:gd name="T58" fmla="*/ 56017 w 21"/>
                <a:gd name="T59" fmla="*/ 134471 h 51"/>
                <a:gd name="T60" fmla="*/ 56017 w 21"/>
                <a:gd name="T61" fmla="*/ 143435 h 51"/>
                <a:gd name="T62" fmla="*/ 56017 w 21"/>
                <a:gd name="T63" fmla="*/ 146424 h 51"/>
                <a:gd name="T64" fmla="*/ 56017 w 21"/>
                <a:gd name="T65" fmla="*/ 152400 h 51"/>
                <a:gd name="T66" fmla="*/ 0 w 21"/>
                <a:gd name="T67" fmla="*/ 74706 h 51"/>
                <a:gd name="T68" fmla="*/ 0 w 21"/>
                <a:gd name="T69" fmla="*/ 74706 h 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
                <a:gd name="T106" fmla="*/ 0 h 51"/>
                <a:gd name="T107" fmla="*/ 21 w 21"/>
                <a:gd name="T108" fmla="*/ 51 h 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 h="51">
                  <a:moveTo>
                    <a:pt x="0" y="25"/>
                  </a:moveTo>
                  <a:lnTo>
                    <a:pt x="0" y="22"/>
                  </a:lnTo>
                  <a:lnTo>
                    <a:pt x="0" y="19"/>
                  </a:lnTo>
                  <a:lnTo>
                    <a:pt x="0" y="16"/>
                  </a:lnTo>
                  <a:lnTo>
                    <a:pt x="0" y="14"/>
                  </a:lnTo>
                  <a:lnTo>
                    <a:pt x="0" y="10"/>
                  </a:lnTo>
                  <a:lnTo>
                    <a:pt x="0" y="8"/>
                  </a:lnTo>
                  <a:lnTo>
                    <a:pt x="0" y="5"/>
                  </a:lnTo>
                  <a:lnTo>
                    <a:pt x="2" y="5"/>
                  </a:lnTo>
                  <a:lnTo>
                    <a:pt x="2" y="2"/>
                  </a:lnTo>
                  <a:lnTo>
                    <a:pt x="3" y="1"/>
                  </a:lnTo>
                  <a:lnTo>
                    <a:pt x="3" y="0"/>
                  </a:lnTo>
                  <a:lnTo>
                    <a:pt x="6" y="0"/>
                  </a:lnTo>
                  <a:lnTo>
                    <a:pt x="8" y="0"/>
                  </a:lnTo>
                  <a:lnTo>
                    <a:pt x="11" y="1"/>
                  </a:lnTo>
                  <a:lnTo>
                    <a:pt x="14" y="3"/>
                  </a:lnTo>
                  <a:lnTo>
                    <a:pt x="19" y="6"/>
                  </a:lnTo>
                  <a:lnTo>
                    <a:pt x="19" y="9"/>
                  </a:lnTo>
                  <a:lnTo>
                    <a:pt x="19" y="13"/>
                  </a:lnTo>
                  <a:lnTo>
                    <a:pt x="21" y="16"/>
                  </a:lnTo>
                  <a:lnTo>
                    <a:pt x="21" y="19"/>
                  </a:lnTo>
                  <a:lnTo>
                    <a:pt x="21" y="22"/>
                  </a:lnTo>
                  <a:lnTo>
                    <a:pt x="21" y="25"/>
                  </a:lnTo>
                  <a:lnTo>
                    <a:pt x="21" y="31"/>
                  </a:lnTo>
                  <a:lnTo>
                    <a:pt x="19" y="34"/>
                  </a:lnTo>
                  <a:lnTo>
                    <a:pt x="19" y="37"/>
                  </a:lnTo>
                  <a:lnTo>
                    <a:pt x="19" y="40"/>
                  </a:lnTo>
                  <a:lnTo>
                    <a:pt x="19" y="44"/>
                  </a:lnTo>
                  <a:lnTo>
                    <a:pt x="19" y="45"/>
                  </a:lnTo>
                  <a:lnTo>
                    <a:pt x="19" y="48"/>
                  </a:lnTo>
                  <a:lnTo>
                    <a:pt x="19" y="49"/>
                  </a:lnTo>
                  <a:lnTo>
                    <a:pt x="19" y="51"/>
                  </a:lnTo>
                  <a:lnTo>
                    <a:pt x="0" y="25"/>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89" name="Freeform 265"/>
            <p:cNvSpPr>
              <a:spLocks/>
            </p:cNvSpPr>
            <p:nvPr/>
          </p:nvSpPr>
          <p:spPr bwMode="auto">
            <a:xfrm flipH="1">
              <a:off x="4479925" y="3941763"/>
              <a:ext cx="36513" cy="96837"/>
            </a:xfrm>
            <a:custGeom>
              <a:avLst/>
              <a:gdLst>
                <a:gd name="T0" fmla="*/ 0 w 12"/>
                <a:gd name="T1" fmla="*/ 0 h 32"/>
                <a:gd name="T2" fmla="*/ 0 w 12"/>
                <a:gd name="T3" fmla="*/ 0 h 32"/>
                <a:gd name="T4" fmla="*/ 0 w 12"/>
                <a:gd name="T5" fmla="*/ 9078 h 32"/>
                <a:gd name="T6" fmla="*/ 0 w 12"/>
                <a:gd name="T7" fmla="*/ 12105 h 32"/>
                <a:gd name="T8" fmla="*/ 9128 w 12"/>
                <a:gd name="T9" fmla="*/ 24209 h 32"/>
                <a:gd name="T10" fmla="*/ 9128 w 12"/>
                <a:gd name="T11" fmla="*/ 24209 h 32"/>
                <a:gd name="T12" fmla="*/ 15214 w 12"/>
                <a:gd name="T13" fmla="*/ 33288 h 32"/>
                <a:gd name="T14" fmla="*/ 15214 w 12"/>
                <a:gd name="T15" fmla="*/ 39340 h 32"/>
                <a:gd name="T16" fmla="*/ 24342 w 12"/>
                <a:gd name="T17" fmla="*/ 48419 h 32"/>
                <a:gd name="T18" fmla="*/ 24342 w 12"/>
                <a:gd name="T19" fmla="*/ 48419 h 32"/>
                <a:gd name="T20" fmla="*/ 24342 w 12"/>
                <a:gd name="T21" fmla="*/ 57497 h 32"/>
                <a:gd name="T22" fmla="*/ 24342 w 12"/>
                <a:gd name="T23" fmla="*/ 57497 h 32"/>
                <a:gd name="T24" fmla="*/ 30428 w 12"/>
                <a:gd name="T25" fmla="*/ 69602 h 32"/>
                <a:gd name="T26" fmla="*/ 30428 w 12"/>
                <a:gd name="T27" fmla="*/ 69602 h 32"/>
                <a:gd name="T28" fmla="*/ 30428 w 12"/>
                <a:gd name="T29" fmla="*/ 78680 h 32"/>
                <a:gd name="T30" fmla="*/ 30428 w 12"/>
                <a:gd name="T31" fmla="*/ 87759 h 32"/>
                <a:gd name="T32" fmla="*/ 36513 w 12"/>
                <a:gd name="T33" fmla="*/ 96837 h 32"/>
                <a:gd name="T34" fmla="*/ 27385 w 12"/>
                <a:gd name="T35" fmla="*/ 87759 h 32"/>
                <a:gd name="T36" fmla="*/ 24342 w 12"/>
                <a:gd name="T37" fmla="*/ 87759 h 32"/>
                <a:gd name="T38" fmla="*/ 15214 w 12"/>
                <a:gd name="T39" fmla="*/ 78680 h 32"/>
                <a:gd name="T40" fmla="*/ 15214 w 12"/>
                <a:gd name="T41" fmla="*/ 78680 h 32"/>
                <a:gd name="T42" fmla="*/ 6086 w 12"/>
                <a:gd name="T43" fmla="*/ 69602 h 32"/>
                <a:gd name="T44" fmla="*/ 6086 w 12"/>
                <a:gd name="T45" fmla="*/ 69602 h 32"/>
                <a:gd name="T46" fmla="*/ 6086 w 12"/>
                <a:gd name="T47" fmla="*/ 69602 h 32"/>
                <a:gd name="T48" fmla="*/ 6086 w 12"/>
                <a:gd name="T49" fmla="*/ 69602 h 32"/>
                <a:gd name="T50" fmla="*/ 0 w 12"/>
                <a:gd name="T51" fmla="*/ 57497 h 32"/>
                <a:gd name="T52" fmla="*/ 0 w 12"/>
                <a:gd name="T53" fmla="*/ 57497 h 32"/>
                <a:gd name="T54" fmla="*/ 0 w 12"/>
                <a:gd name="T55" fmla="*/ 57497 h 32"/>
                <a:gd name="T56" fmla="*/ 0 w 12"/>
                <a:gd name="T57" fmla="*/ 57497 h 32"/>
                <a:gd name="T58" fmla="*/ 0 w 12"/>
                <a:gd name="T59" fmla="*/ 57497 h 32"/>
                <a:gd name="T60" fmla="*/ 0 w 12"/>
                <a:gd name="T61" fmla="*/ 57497 h 32"/>
                <a:gd name="T62" fmla="*/ 0 w 12"/>
                <a:gd name="T63" fmla="*/ 57497 h 32"/>
                <a:gd name="T64" fmla="*/ 0 w 12"/>
                <a:gd name="T65" fmla="*/ 57497 h 32"/>
                <a:gd name="T66" fmla="*/ 0 w 12"/>
                <a:gd name="T67" fmla="*/ 0 h 32"/>
                <a:gd name="T68" fmla="*/ 0 w 12"/>
                <a:gd name="T69" fmla="*/ 0 h 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32"/>
                <a:gd name="T107" fmla="*/ 12 w 12"/>
                <a:gd name="T108" fmla="*/ 32 h 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32">
                  <a:moveTo>
                    <a:pt x="0" y="0"/>
                  </a:moveTo>
                  <a:lnTo>
                    <a:pt x="0" y="0"/>
                  </a:lnTo>
                  <a:lnTo>
                    <a:pt x="0" y="3"/>
                  </a:lnTo>
                  <a:lnTo>
                    <a:pt x="0" y="4"/>
                  </a:lnTo>
                  <a:lnTo>
                    <a:pt x="3" y="8"/>
                  </a:lnTo>
                  <a:lnTo>
                    <a:pt x="5" y="11"/>
                  </a:lnTo>
                  <a:lnTo>
                    <a:pt x="5" y="13"/>
                  </a:lnTo>
                  <a:lnTo>
                    <a:pt x="8" y="16"/>
                  </a:lnTo>
                  <a:lnTo>
                    <a:pt x="8" y="19"/>
                  </a:lnTo>
                  <a:lnTo>
                    <a:pt x="10" y="23"/>
                  </a:lnTo>
                  <a:lnTo>
                    <a:pt x="10" y="26"/>
                  </a:lnTo>
                  <a:lnTo>
                    <a:pt x="10" y="29"/>
                  </a:lnTo>
                  <a:lnTo>
                    <a:pt x="12" y="32"/>
                  </a:lnTo>
                  <a:lnTo>
                    <a:pt x="9" y="29"/>
                  </a:lnTo>
                  <a:lnTo>
                    <a:pt x="8" y="29"/>
                  </a:lnTo>
                  <a:lnTo>
                    <a:pt x="5" y="26"/>
                  </a:lnTo>
                  <a:lnTo>
                    <a:pt x="2" y="23"/>
                  </a:lnTo>
                  <a:lnTo>
                    <a:pt x="0" y="19"/>
                  </a:lnTo>
                  <a:lnTo>
                    <a:pt x="0" y="0"/>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90" name="Freeform 266"/>
            <p:cNvSpPr>
              <a:spLocks/>
            </p:cNvSpPr>
            <p:nvPr/>
          </p:nvSpPr>
          <p:spPr bwMode="auto">
            <a:xfrm flipH="1">
              <a:off x="4303713" y="3578225"/>
              <a:ext cx="417512" cy="234950"/>
            </a:xfrm>
            <a:custGeom>
              <a:avLst/>
              <a:gdLst>
                <a:gd name="T0" fmla="*/ 8947 w 140"/>
                <a:gd name="T1" fmla="*/ 121936 h 79"/>
                <a:gd name="T2" fmla="*/ 38769 w 140"/>
                <a:gd name="T3" fmla="*/ 95170 h 79"/>
                <a:gd name="T4" fmla="*/ 77538 w 140"/>
                <a:gd name="T5" fmla="*/ 68403 h 79"/>
                <a:gd name="T6" fmla="*/ 119289 w 140"/>
                <a:gd name="T7" fmla="*/ 41637 h 79"/>
                <a:gd name="T8" fmla="*/ 167005 w 140"/>
                <a:gd name="T9" fmla="*/ 20818 h 79"/>
                <a:gd name="T10" fmla="*/ 205774 w 140"/>
                <a:gd name="T11" fmla="*/ 2974 h 79"/>
                <a:gd name="T12" fmla="*/ 238578 w 140"/>
                <a:gd name="T13" fmla="*/ 0 h 79"/>
                <a:gd name="T14" fmla="*/ 268401 w 140"/>
                <a:gd name="T15" fmla="*/ 14870 h 79"/>
                <a:gd name="T16" fmla="*/ 280329 w 140"/>
                <a:gd name="T17" fmla="*/ 35689 h 79"/>
                <a:gd name="T18" fmla="*/ 295241 w 140"/>
                <a:gd name="T19" fmla="*/ 59481 h 79"/>
                <a:gd name="T20" fmla="*/ 310152 w 140"/>
                <a:gd name="T21" fmla="*/ 74351 h 79"/>
                <a:gd name="T22" fmla="*/ 328045 w 140"/>
                <a:gd name="T23" fmla="*/ 89222 h 79"/>
                <a:gd name="T24" fmla="*/ 339974 w 140"/>
                <a:gd name="T25" fmla="*/ 98144 h 79"/>
                <a:gd name="T26" fmla="*/ 345939 w 140"/>
                <a:gd name="T27" fmla="*/ 107066 h 79"/>
                <a:gd name="T28" fmla="*/ 339974 w 140"/>
                <a:gd name="T29" fmla="*/ 115988 h 79"/>
                <a:gd name="T30" fmla="*/ 322081 w 140"/>
                <a:gd name="T31" fmla="*/ 115988 h 79"/>
                <a:gd name="T32" fmla="*/ 295241 w 140"/>
                <a:gd name="T33" fmla="*/ 121936 h 79"/>
                <a:gd name="T34" fmla="*/ 259454 w 140"/>
                <a:gd name="T35" fmla="*/ 121936 h 79"/>
                <a:gd name="T36" fmla="*/ 235596 w 140"/>
                <a:gd name="T37" fmla="*/ 127884 h 79"/>
                <a:gd name="T38" fmla="*/ 217703 w 140"/>
                <a:gd name="T39" fmla="*/ 127884 h 79"/>
                <a:gd name="T40" fmla="*/ 196827 w 140"/>
                <a:gd name="T41" fmla="*/ 136806 h 79"/>
                <a:gd name="T42" fmla="*/ 178934 w 140"/>
                <a:gd name="T43" fmla="*/ 136806 h 79"/>
                <a:gd name="T44" fmla="*/ 175951 w 140"/>
                <a:gd name="T45" fmla="*/ 142754 h 79"/>
                <a:gd name="T46" fmla="*/ 175951 w 140"/>
                <a:gd name="T47" fmla="*/ 142754 h 79"/>
                <a:gd name="T48" fmla="*/ 184898 w 140"/>
                <a:gd name="T49" fmla="*/ 142754 h 79"/>
                <a:gd name="T50" fmla="*/ 205774 w 140"/>
                <a:gd name="T51" fmla="*/ 142754 h 79"/>
                <a:gd name="T52" fmla="*/ 229632 w 140"/>
                <a:gd name="T53" fmla="*/ 142754 h 79"/>
                <a:gd name="T54" fmla="*/ 259454 w 140"/>
                <a:gd name="T55" fmla="*/ 142754 h 79"/>
                <a:gd name="T56" fmla="*/ 286294 w 140"/>
                <a:gd name="T57" fmla="*/ 142754 h 79"/>
                <a:gd name="T58" fmla="*/ 310152 w 140"/>
                <a:gd name="T59" fmla="*/ 142754 h 79"/>
                <a:gd name="T60" fmla="*/ 339974 w 140"/>
                <a:gd name="T61" fmla="*/ 142754 h 79"/>
                <a:gd name="T62" fmla="*/ 357867 w 140"/>
                <a:gd name="T63" fmla="*/ 142754 h 79"/>
                <a:gd name="T64" fmla="*/ 369796 w 140"/>
                <a:gd name="T65" fmla="*/ 151677 h 79"/>
                <a:gd name="T66" fmla="*/ 369796 w 140"/>
                <a:gd name="T67" fmla="*/ 160599 h 79"/>
                <a:gd name="T68" fmla="*/ 378743 w 140"/>
                <a:gd name="T69" fmla="*/ 169521 h 79"/>
                <a:gd name="T70" fmla="*/ 390672 w 140"/>
                <a:gd name="T71" fmla="*/ 187365 h 79"/>
                <a:gd name="T72" fmla="*/ 399619 w 140"/>
                <a:gd name="T73" fmla="*/ 199261 h 79"/>
                <a:gd name="T74" fmla="*/ 399619 w 140"/>
                <a:gd name="T75" fmla="*/ 214132 h 79"/>
                <a:gd name="T76" fmla="*/ 408565 w 140"/>
                <a:gd name="T77" fmla="*/ 223054 h 79"/>
                <a:gd name="T78" fmla="*/ 411548 w 140"/>
                <a:gd name="T79" fmla="*/ 229002 h 79"/>
                <a:gd name="T80" fmla="*/ 390672 w 140"/>
                <a:gd name="T81" fmla="*/ 214132 h 79"/>
                <a:gd name="T82" fmla="*/ 334010 w 140"/>
                <a:gd name="T83" fmla="*/ 187365 h 79"/>
                <a:gd name="T84" fmla="*/ 274365 w 140"/>
                <a:gd name="T85" fmla="*/ 178443 h 79"/>
                <a:gd name="T86" fmla="*/ 217703 w 140"/>
                <a:gd name="T87" fmla="*/ 178443 h 79"/>
                <a:gd name="T88" fmla="*/ 161040 w 140"/>
                <a:gd name="T89" fmla="*/ 187365 h 79"/>
                <a:gd name="T90" fmla="*/ 110342 w 140"/>
                <a:gd name="T91" fmla="*/ 205209 h 79"/>
                <a:gd name="T92" fmla="*/ 71573 w 140"/>
                <a:gd name="T93" fmla="*/ 214132 h 79"/>
                <a:gd name="T94" fmla="*/ 50698 w 140"/>
                <a:gd name="T95" fmla="*/ 226028 h 79"/>
                <a:gd name="T96" fmla="*/ 41751 w 140"/>
                <a:gd name="T97" fmla="*/ 226028 h 79"/>
                <a:gd name="T98" fmla="*/ 35787 w 140"/>
                <a:gd name="T99" fmla="*/ 208184 h 79"/>
                <a:gd name="T100" fmla="*/ 26840 w 140"/>
                <a:gd name="T101" fmla="*/ 190339 h 79"/>
                <a:gd name="T102" fmla="*/ 20876 w 140"/>
                <a:gd name="T103" fmla="*/ 172495 h 79"/>
                <a:gd name="T104" fmla="*/ 8947 w 140"/>
                <a:gd name="T105" fmla="*/ 163573 h 79"/>
                <a:gd name="T106" fmla="*/ 2982 w 140"/>
                <a:gd name="T107" fmla="*/ 145728 h 79"/>
                <a:gd name="T108" fmla="*/ 0 w 140"/>
                <a:gd name="T109" fmla="*/ 139780 h 79"/>
                <a:gd name="T110" fmla="*/ 0 w 140"/>
                <a:gd name="T111" fmla="*/ 139780 h 79"/>
                <a:gd name="T112" fmla="*/ 0 w 140"/>
                <a:gd name="T113" fmla="*/ 139780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0"/>
                <a:gd name="T172" fmla="*/ 0 h 79"/>
                <a:gd name="T173" fmla="*/ 140 w 140"/>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0" h="79">
                  <a:moveTo>
                    <a:pt x="0" y="47"/>
                  </a:moveTo>
                  <a:lnTo>
                    <a:pt x="3" y="41"/>
                  </a:lnTo>
                  <a:lnTo>
                    <a:pt x="8" y="38"/>
                  </a:lnTo>
                  <a:lnTo>
                    <a:pt x="13" y="32"/>
                  </a:lnTo>
                  <a:lnTo>
                    <a:pt x="19" y="29"/>
                  </a:lnTo>
                  <a:lnTo>
                    <a:pt x="26" y="23"/>
                  </a:lnTo>
                  <a:lnTo>
                    <a:pt x="33" y="20"/>
                  </a:lnTo>
                  <a:lnTo>
                    <a:pt x="40" y="14"/>
                  </a:lnTo>
                  <a:lnTo>
                    <a:pt x="49" y="11"/>
                  </a:lnTo>
                  <a:lnTo>
                    <a:pt x="56" y="7"/>
                  </a:lnTo>
                  <a:lnTo>
                    <a:pt x="62" y="3"/>
                  </a:lnTo>
                  <a:lnTo>
                    <a:pt x="69" y="1"/>
                  </a:lnTo>
                  <a:lnTo>
                    <a:pt x="76" y="1"/>
                  </a:lnTo>
                  <a:lnTo>
                    <a:pt x="80" y="0"/>
                  </a:lnTo>
                  <a:lnTo>
                    <a:pt x="87" y="1"/>
                  </a:lnTo>
                  <a:lnTo>
                    <a:pt x="90" y="5"/>
                  </a:lnTo>
                  <a:lnTo>
                    <a:pt x="94" y="9"/>
                  </a:lnTo>
                  <a:lnTo>
                    <a:pt x="94" y="12"/>
                  </a:lnTo>
                  <a:lnTo>
                    <a:pt x="96" y="16"/>
                  </a:lnTo>
                  <a:lnTo>
                    <a:pt x="99" y="20"/>
                  </a:lnTo>
                  <a:lnTo>
                    <a:pt x="102" y="24"/>
                  </a:lnTo>
                  <a:lnTo>
                    <a:pt x="104" y="25"/>
                  </a:lnTo>
                  <a:lnTo>
                    <a:pt x="107" y="28"/>
                  </a:lnTo>
                  <a:lnTo>
                    <a:pt x="110" y="30"/>
                  </a:lnTo>
                  <a:lnTo>
                    <a:pt x="114" y="33"/>
                  </a:lnTo>
                  <a:lnTo>
                    <a:pt x="116" y="36"/>
                  </a:lnTo>
                  <a:lnTo>
                    <a:pt x="117" y="39"/>
                  </a:lnTo>
                  <a:lnTo>
                    <a:pt x="114" y="39"/>
                  </a:lnTo>
                  <a:lnTo>
                    <a:pt x="112" y="39"/>
                  </a:lnTo>
                  <a:lnTo>
                    <a:pt x="108" y="39"/>
                  </a:lnTo>
                  <a:lnTo>
                    <a:pt x="105" y="41"/>
                  </a:lnTo>
                  <a:lnTo>
                    <a:pt x="99" y="41"/>
                  </a:lnTo>
                  <a:lnTo>
                    <a:pt x="93" y="41"/>
                  </a:lnTo>
                  <a:lnTo>
                    <a:pt x="87" y="41"/>
                  </a:lnTo>
                  <a:lnTo>
                    <a:pt x="84" y="43"/>
                  </a:lnTo>
                  <a:lnTo>
                    <a:pt x="79" y="43"/>
                  </a:lnTo>
                  <a:lnTo>
                    <a:pt x="76" y="43"/>
                  </a:lnTo>
                  <a:lnTo>
                    <a:pt x="73" y="43"/>
                  </a:lnTo>
                  <a:lnTo>
                    <a:pt x="70" y="46"/>
                  </a:lnTo>
                  <a:lnTo>
                    <a:pt x="66" y="46"/>
                  </a:lnTo>
                  <a:lnTo>
                    <a:pt x="63" y="46"/>
                  </a:lnTo>
                  <a:lnTo>
                    <a:pt x="60" y="46"/>
                  </a:lnTo>
                  <a:lnTo>
                    <a:pt x="60" y="48"/>
                  </a:lnTo>
                  <a:lnTo>
                    <a:pt x="59" y="48"/>
                  </a:lnTo>
                  <a:lnTo>
                    <a:pt x="59" y="51"/>
                  </a:lnTo>
                  <a:lnTo>
                    <a:pt x="62" y="48"/>
                  </a:lnTo>
                  <a:lnTo>
                    <a:pt x="65" y="48"/>
                  </a:lnTo>
                  <a:lnTo>
                    <a:pt x="69" y="48"/>
                  </a:lnTo>
                  <a:lnTo>
                    <a:pt x="74" y="48"/>
                  </a:lnTo>
                  <a:lnTo>
                    <a:pt x="77" y="48"/>
                  </a:lnTo>
                  <a:lnTo>
                    <a:pt x="84" y="48"/>
                  </a:lnTo>
                  <a:lnTo>
                    <a:pt x="87" y="48"/>
                  </a:lnTo>
                  <a:lnTo>
                    <a:pt x="93" y="48"/>
                  </a:lnTo>
                  <a:lnTo>
                    <a:pt x="96" y="48"/>
                  </a:lnTo>
                  <a:lnTo>
                    <a:pt x="101" y="48"/>
                  </a:lnTo>
                  <a:lnTo>
                    <a:pt x="104" y="48"/>
                  </a:lnTo>
                  <a:lnTo>
                    <a:pt x="110" y="48"/>
                  </a:lnTo>
                  <a:lnTo>
                    <a:pt x="114" y="48"/>
                  </a:lnTo>
                  <a:lnTo>
                    <a:pt x="117" y="48"/>
                  </a:lnTo>
                  <a:lnTo>
                    <a:pt x="120" y="48"/>
                  </a:lnTo>
                  <a:lnTo>
                    <a:pt x="124" y="51"/>
                  </a:lnTo>
                  <a:lnTo>
                    <a:pt x="124" y="53"/>
                  </a:lnTo>
                  <a:lnTo>
                    <a:pt x="124" y="54"/>
                  </a:lnTo>
                  <a:lnTo>
                    <a:pt x="127" y="57"/>
                  </a:lnTo>
                  <a:lnTo>
                    <a:pt x="131" y="60"/>
                  </a:lnTo>
                  <a:lnTo>
                    <a:pt x="131" y="63"/>
                  </a:lnTo>
                  <a:lnTo>
                    <a:pt x="134" y="67"/>
                  </a:lnTo>
                  <a:lnTo>
                    <a:pt x="134" y="70"/>
                  </a:lnTo>
                  <a:lnTo>
                    <a:pt x="134" y="72"/>
                  </a:lnTo>
                  <a:lnTo>
                    <a:pt x="137" y="75"/>
                  </a:lnTo>
                  <a:lnTo>
                    <a:pt x="138" y="77"/>
                  </a:lnTo>
                  <a:lnTo>
                    <a:pt x="140" y="79"/>
                  </a:lnTo>
                  <a:lnTo>
                    <a:pt x="131" y="72"/>
                  </a:lnTo>
                  <a:lnTo>
                    <a:pt x="122" y="67"/>
                  </a:lnTo>
                  <a:lnTo>
                    <a:pt x="112" y="63"/>
                  </a:lnTo>
                  <a:lnTo>
                    <a:pt x="103" y="62"/>
                  </a:lnTo>
                  <a:lnTo>
                    <a:pt x="92" y="60"/>
                  </a:lnTo>
                  <a:lnTo>
                    <a:pt x="83" y="60"/>
                  </a:lnTo>
                  <a:lnTo>
                    <a:pt x="73" y="60"/>
                  </a:lnTo>
                  <a:lnTo>
                    <a:pt x="63" y="63"/>
                  </a:lnTo>
                  <a:lnTo>
                    <a:pt x="54" y="63"/>
                  </a:lnTo>
                  <a:lnTo>
                    <a:pt x="44" y="67"/>
                  </a:lnTo>
                  <a:lnTo>
                    <a:pt x="37" y="69"/>
                  </a:lnTo>
                  <a:lnTo>
                    <a:pt x="30" y="72"/>
                  </a:lnTo>
                  <a:lnTo>
                    <a:pt x="24" y="72"/>
                  </a:lnTo>
                  <a:lnTo>
                    <a:pt x="20" y="75"/>
                  </a:lnTo>
                  <a:lnTo>
                    <a:pt x="17" y="76"/>
                  </a:lnTo>
                  <a:lnTo>
                    <a:pt x="17" y="79"/>
                  </a:lnTo>
                  <a:lnTo>
                    <a:pt x="14" y="76"/>
                  </a:lnTo>
                  <a:lnTo>
                    <a:pt x="14" y="73"/>
                  </a:lnTo>
                  <a:lnTo>
                    <a:pt x="12" y="70"/>
                  </a:lnTo>
                  <a:lnTo>
                    <a:pt x="12" y="68"/>
                  </a:lnTo>
                  <a:lnTo>
                    <a:pt x="9" y="64"/>
                  </a:lnTo>
                  <a:lnTo>
                    <a:pt x="9" y="61"/>
                  </a:lnTo>
                  <a:lnTo>
                    <a:pt x="7" y="58"/>
                  </a:lnTo>
                  <a:lnTo>
                    <a:pt x="3" y="55"/>
                  </a:lnTo>
                  <a:lnTo>
                    <a:pt x="3" y="53"/>
                  </a:lnTo>
                  <a:lnTo>
                    <a:pt x="1" y="49"/>
                  </a:lnTo>
                  <a:lnTo>
                    <a:pt x="0" y="47"/>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91" name="Freeform 267"/>
            <p:cNvSpPr>
              <a:spLocks/>
            </p:cNvSpPr>
            <p:nvPr/>
          </p:nvSpPr>
          <p:spPr bwMode="auto">
            <a:xfrm flipH="1">
              <a:off x="2835275" y="4046538"/>
              <a:ext cx="233363" cy="198437"/>
            </a:xfrm>
            <a:custGeom>
              <a:avLst/>
              <a:gdLst>
                <a:gd name="T0" fmla="*/ 20943 w 78"/>
                <a:gd name="T1" fmla="*/ 75166 h 66"/>
                <a:gd name="T2" fmla="*/ 50861 w 78"/>
                <a:gd name="T3" fmla="*/ 57126 h 66"/>
                <a:gd name="T4" fmla="*/ 89755 w 78"/>
                <a:gd name="T5" fmla="*/ 45099 h 66"/>
                <a:gd name="T6" fmla="*/ 119673 w 78"/>
                <a:gd name="T7" fmla="*/ 27060 h 66"/>
                <a:gd name="T8" fmla="*/ 143608 w 78"/>
                <a:gd name="T9" fmla="*/ 18040 h 66"/>
                <a:gd name="T10" fmla="*/ 164551 w 78"/>
                <a:gd name="T11" fmla="*/ 0 h 66"/>
                <a:gd name="T12" fmla="*/ 191477 w 78"/>
                <a:gd name="T13" fmla="*/ 0 h 66"/>
                <a:gd name="T14" fmla="*/ 209428 w 78"/>
                <a:gd name="T15" fmla="*/ 6013 h 66"/>
                <a:gd name="T16" fmla="*/ 224388 w 78"/>
                <a:gd name="T17" fmla="*/ 24053 h 66"/>
                <a:gd name="T18" fmla="*/ 233363 w 78"/>
                <a:gd name="T19" fmla="*/ 54119 h 66"/>
                <a:gd name="T20" fmla="*/ 233363 w 78"/>
                <a:gd name="T21" fmla="*/ 90199 h 66"/>
                <a:gd name="T22" fmla="*/ 224388 w 78"/>
                <a:gd name="T23" fmla="*/ 111245 h 66"/>
                <a:gd name="T24" fmla="*/ 215412 w 78"/>
                <a:gd name="T25" fmla="*/ 129285 h 66"/>
                <a:gd name="T26" fmla="*/ 203445 w 78"/>
                <a:gd name="T27" fmla="*/ 150331 h 66"/>
                <a:gd name="T28" fmla="*/ 185494 w 78"/>
                <a:gd name="T29" fmla="*/ 174384 h 66"/>
                <a:gd name="T30" fmla="*/ 164551 w 78"/>
                <a:gd name="T31" fmla="*/ 189417 h 66"/>
                <a:gd name="T32" fmla="*/ 149592 w 78"/>
                <a:gd name="T33" fmla="*/ 198437 h 66"/>
                <a:gd name="T34" fmla="*/ 131641 w 78"/>
                <a:gd name="T35" fmla="*/ 195430 h 66"/>
                <a:gd name="T36" fmla="*/ 122665 w 78"/>
                <a:gd name="T37" fmla="*/ 195430 h 66"/>
                <a:gd name="T38" fmla="*/ 113690 w 78"/>
                <a:gd name="T39" fmla="*/ 177391 h 66"/>
                <a:gd name="T40" fmla="*/ 113690 w 78"/>
                <a:gd name="T41" fmla="*/ 168371 h 66"/>
                <a:gd name="T42" fmla="*/ 125657 w 78"/>
                <a:gd name="T43" fmla="*/ 150331 h 66"/>
                <a:gd name="T44" fmla="*/ 137624 w 78"/>
                <a:gd name="T45" fmla="*/ 129285 h 66"/>
                <a:gd name="T46" fmla="*/ 140616 w 78"/>
                <a:gd name="T47" fmla="*/ 105232 h 66"/>
                <a:gd name="T48" fmla="*/ 149592 w 78"/>
                <a:gd name="T49" fmla="*/ 96212 h 66"/>
                <a:gd name="T50" fmla="*/ 143608 w 78"/>
                <a:gd name="T51" fmla="*/ 87192 h 66"/>
                <a:gd name="T52" fmla="*/ 143608 w 78"/>
                <a:gd name="T53" fmla="*/ 90199 h 66"/>
                <a:gd name="T54" fmla="*/ 116682 w 78"/>
                <a:gd name="T55" fmla="*/ 90199 h 66"/>
                <a:gd name="T56" fmla="*/ 92747 w 78"/>
                <a:gd name="T57" fmla="*/ 102225 h 66"/>
                <a:gd name="T58" fmla="*/ 77788 w 78"/>
                <a:gd name="T59" fmla="*/ 111245 h 66"/>
                <a:gd name="T60" fmla="*/ 77788 w 78"/>
                <a:gd name="T61" fmla="*/ 120265 h 66"/>
                <a:gd name="T62" fmla="*/ 86763 w 78"/>
                <a:gd name="T63" fmla="*/ 123271 h 66"/>
                <a:gd name="T64" fmla="*/ 101722 w 78"/>
                <a:gd name="T65" fmla="*/ 129285 h 66"/>
                <a:gd name="T66" fmla="*/ 101722 w 78"/>
                <a:gd name="T67" fmla="*/ 132291 h 66"/>
                <a:gd name="T68" fmla="*/ 101722 w 78"/>
                <a:gd name="T69" fmla="*/ 144318 h 66"/>
                <a:gd name="T70" fmla="*/ 89755 w 78"/>
                <a:gd name="T71" fmla="*/ 144318 h 66"/>
                <a:gd name="T72" fmla="*/ 86763 w 78"/>
                <a:gd name="T73" fmla="*/ 153338 h 66"/>
                <a:gd name="T74" fmla="*/ 80780 w 78"/>
                <a:gd name="T75" fmla="*/ 153338 h 66"/>
                <a:gd name="T76" fmla="*/ 77788 w 78"/>
                <a:gd name="T77" fmla="*/ 147324 h 66"/>
                <a:gd name="T78" fmla="*/ 62829 w 78"/>
                <a:gd name="T79" fmla="*/ 126278 h 66"/>
                <a:gd name="T80" fmla="*/ 44878 w 78"/>
                <a:gd name="T81" fmla="*/ 111245 h 66"/>
                <a:gd name="T82" fmla="*/ 26927 w 78"/>
                <a:gd name="T83" fmla="*/ 90199 h 66"/>
                <a:gd name="T84" fmla="*/ 0 w 78"/>
                <a:gd name="T85" fmla="*/ 90199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66"/>
                <a:gd name="T131" fmla="*/ 78 w 78"/>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66">
                  <a:moveTo>
                    <a:pt x="0" y="30"/>
                  </a:moveTo>
                  <a:lnTo>
                    <a:pt x="3" y="27"/>
                  </a:lnTo>
                  <a:lnTo>
                    <a:pt x="7" y="25"/>
                  </a:lnTo>
                  <a:lnTo>
                    <a:pt x="10" y="22"/>
                  </a:lnTo>
                  <a:lnTo>
                    <a:pt x="14" y="22"/>
                  </a:lnTo>
                  <a:lnTo>
                    <a:pt x="17" y="19"/>
                  </a:lnTo>
                  <a:lnTo>
                    <a:pt x="21" y="19"/>
                  </a:lnTo>
                  <a:lnTo>
                    <a:pt x="24" y="15"/>
                  </a:lnTo>
                  <a:lnTo>
                    <a:pt x="30" y="15"/>
                  </a:lnTo>
                  <a:lnTo>
                    <a:pt x="33" y="12"/>
                  </a:lnTo>
                  <a:lnTo>
                    <a:pt x="37" y="12"/>
                  </a:lnTo>
                  <a:lnTo>
                    <a:pt x="40" y="9"/>
                  </a:lnTo>
                  <a:lnTo>
                    <a:pt x="44" y="9"/>
                  </a:lnTo>
                  <a:lnTo>
                    <a:pt x="45" y="6"/>
                  </a:lnTo>
                  <a:lnTo>
                    <a:pt x="48" y="6"/>
                  </a:lnTo>
                  <a:lnTo>
                    <a:pt x="52" y="4"/>
                  </a:lnTo>
                  <a:lnTo>
                    <a:pt x="55" y="4"/>
                  </a:lnTo>
                  <a:lnTo>
                    <a:pt x="55" y="0"/>
                  </a:lnTo>
                  <a:lnTo>
                    <a:pt x="58" y="0"/>
                  </a:lnTo>
                  <a:lnTo>
                    <a:pt x="61" y="0"/>
                  </a:lnTo>
                  <a:lnTo>
                    <a:pt x="64" y="0"/>
                  </a:lnTo>
                  <a:lnTo>
                    <a:pt x="68" y="2"/>
                  </a:lnTo>
                  <a:lnTo>
                    <a:pt x="70" y="2"/>
                  </a:lnTo>
                  <a:lnTo>
                    <a:pt x="73" y="5"/>
                  </a:lnTo>
                  <a:lnTo>
                    <a:pt x="75" y="8"/>
                  </a:lnTo>
                  <a:lnTo>
                    <a:pt x="75" y="11"/>
                  </a:lnTo>
                  <a:lnTo>
                    <a:pt x="78" y="14"/>
                  </a:lnTo>
                  <a:lnTo>
                    <a:pt x="78" y="18"/>
                  </a:lnTo>
                  <a:lnTo>
                    <a:pt x="78" y="21"/>
                  </a:lnTo>
                  <a:lnTo>
                    <a:pt x="78" y="24"/>
                  </a:lnTo>
                  <a:lnTo>
                    <a:pt x="78" y="30"/>
                  </a:lnTo>
                  <a:lnTo>
                    <a:pt x="76" y="30"/>
                  </a:lnTo>
                  <a:lnTo>
                    <a:pt x="76" y="34"/>
                  </a:lnTo>
                  <a:lnTo>
                    <a:pt x="75" y="37"/>
                  </a:lnTo>
                  <a:lnTo>
                    <a:pt x="75" y="40"/>
                  </a:lnTo>
                  <a:lnTo>
                    <a:pt x="72" y="40"/>
                  </a:lnTo>
                  <a:lnTo>
                    <a:pt x="72" y="43"/>
                  </a:lnTo>
                  <a:lnTo>
                    <a:pt x="71" y="46"/>
                  </a:lnTo>
                  <a:lnTo>
                    <a:pt x="71" y="50"/>
                  </a:lnTo>
                  <a:lnTo>
                    <a:pt x="68" y="50"/>
                  </a:lnTo>
                  <a:lnTo>
                    <a:pt x="65" y="53"/>
                  </a:lnTo>
                  <a:lnTo>
                    <a:pt x="62" y="55"/>
                  </a:lnTo>
                  <a:lnTo>
                    <a:pt x="62" y="58"/>
                  </a:lnTo>
                  <a:lnTo>
                    <a:pt x="59" y="58"/>
                  </a:lnTo>
                  <a:lnTo>
                    <a:pt x="58" y="61"/>
                  </a:lnTo>
                  <a:lnTo>
                    <a:pt x="55" y="63"/>
                  </a:lnTo>
                  <a:lnTo>
                    <a:pt x="55" y="66"/>
                  </a:lnTo>
                  <a:lnTo>
                    <a:pt x="52" y="66"/>
                  </a:lnTo>
                  <a:lnTo>
                    <a:pt x="50" y="66"/>
                  </a:lnTo>
                  <a:lnTo>
                    <a:pt x="47" y="66"/>
                  </a:lnTo>
                  <a:lnTo>
                    <a:pt x="44" y="65"/>
                  </a:lnTo>
                  <a:lnTo>
                    <a:pt x="41" y="65"/>
                  </a:lnTo>
                  <a:lnTo>
                    <a:pt x="38" y="61"/>
                  </a:lnTo>
                  <a:lnTo>
                    <a:pt x="38" y="59"/>
                  </a:lnTo>
                  <a:lnTo>
                    <a:pt x="38" y="56"/>
                  </a:lnTo>
                  <a:lnTo>
                    <a:pt x="39" y="53"/>
                  </a:lnTo>
                  <a:lnTo>
                    <a:pt x="42" y="53"/>
                  </a:lnTo>
                  <a:lnTo>
                    <a:pt x="42" y="50"/>
                  </a:lnTo>
                  <a:lnTo>
                    <a:pt x="43" y="46"/>
                  </a:lnTo>
                  <a:lnTo>
                    <a:pt x="43" y="43"/>
                  </a:lnTo>
                  <a:lnTo>
                    <a:pt x="46" y="43"/>
                  </a:lnTo>
                  <a:lnTo>
                    <a:pt x="46" y="40"/>
                  </a:lnTo>
                  <a:lnTo>
                    <a:pt x="47" y="38"/>
                  </a:lnTo>
                  <a:lnTo>
                    <a:pt x="47" y="35"/>
                  </a:lnTo>
                  <a:lnTo>
                    <a:pt x="50" y="35"/>
                  </a:lnTo>
                  <a:lnTo>
                    <a:pt x="50" y="32"/>
                  </a:lnTo>
                  <a:lnTo>
                    <a:pt x="50" y="29"/>
                  </a:lnTo>
                  <a:lnTo>
                    <a:pt x="48" y="29"/>
                  </a:lnTo>
                  <a:lnTo>
                    <a:pt x="48" y="30"/>
                  </a:lnTo>
                  <a:lnTo>
                    <a:pt x="45" y="30"/>
                  </a:lnTo>
                  <a:lnTo>
                    <a:pt x="42" y="30"/>
                  </a:lnTo>
                  <a:lnTo>
                    <a:pt x="39" y="30"/>
                  </a:lnTo>
                  <a:lnTo>
                    <a:pt x="35" y="33"/>
                  </a:lnTo>
                  <a:lnTo>
                    <a:pt x="32" y="33"/>
                  </a:lnTo>
                  <a:lnTo>
                    <a:pt x="31" y="34"/>
                  </a:lnTo>
                  <a:lnTo>
                    <a:pt x="29" y="34"/>
                  </a:lnTo>
                  <a:lnTo>
                    <a:pt x="29" y="37"/>
                  </a:lnTo>
                  <a:lnTo>
                    <a:pt x="26" y="37"/>
                  </a:lnTo>
                  <a:lnTo>
                    <a:pt x="26" y="40"/>
                  </a:lnTo>
                  <a:lnTo>
                    <a:pt x="28" y="41"/>
                  </a:lnTo>
                  <a:lnTo>
                    <a:pt x="29" y="41"/>
                  </a:lnTo>
                  <a:lnTo>
                    <a:pt x="32" y="43"/>
                  </a:lnTo>
                  <a:lnTo>
                    <a:pt x="34" y="43"/>
                  </a:lnTo>
                  <a:lnTo>
                    <a:pt x="37" y="44"/>
                  </a:lnTo>
                  <a:lnTo>
                    <a:pt x="34" y="44"/>
                  </a:lnTo>
                  <a:lnTo>
                    <a:pt x="34" y="48"/>
                  </a:lnTo>
                  <a:lnTo>
                    <a:pt x="31" y="48"/>
                  </a:lnTo>
                  <a:lnTo>
                    <a:pt x="30" y="48"/>
                  </a:lnTo>
                  <a:lnTo>
                    <a:pt x="30" y="51"/>
                  </a:lnTo>
                  <a:lnTo>
                    <a:pt x="29" y="51"/>
                  </a:lnTo>
                  <a:lnTo>
                    <a:pt x="29" y="53"/>
                  </a:lnTo>
                  <a:lnTo>
                    <a:pt x="27" y="51"/>
                  </a:lnTo>
                  <a:lnTo>
                    <a:pt x="26" y="49"/>
                  </a:lnTo>
                  <a:lnTo>
                    <a:pt x="23" y="45"/>
                  </a:lnTo>
                  <a:lnTo>
                    <a:pt x="21" y="42"/>
                  </a:lnTo>
                  <a:lnTo>
                    <a:pt x="17" y="39"/>
                  </a:lnTo>
                  <a:lnTo>
                    <a:pt x="15" y="37"/>
                  </a:lnTo>
                  <a:lnTo>
                    <a:pt x="12" y="34"/>
                  </a:lnTo>
                  <a:lnTo>
                    <a:pt x="9" y="30"/>
                  </a:lnTo>
                  <a:lnTo>
                    <a:pt x="6" y="30"/>
                  </a:lnTo>
                  <a:lnTo>
                    <a:pt x="2" y="30"/>
                  </a:lnTo>
                  <a:lnTo>
                    <a:pt x="0" y="30"/>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92" name="Freeform 268"/>
            <p:cNvSpPr>
              <a:spLocks/>
            </p:cNvSpPr>
            <p:nvPr/>
          </p:nvSpPr>
          <p:spPr bwMode="auto">
            <a:xfrm flipH="1">
              <a:off x="2770188" y="4173538"/>
              <a:ext cx="114300" cy="173037"/>
            </a:xfrm>
            <a:custGeom>
              <a:avLst/>
              <a:gdLst>
                <a:gd name="T0" fmla="*/ 69182 w 38"/>
                <a:gd name="T1" fmla="*/ 0 h 58"/>
                <a:gd name="T2" fmla="*/ 84221 w 38"/>
                <a:gd name="T3" fmla="*/ 0 h 58"/>
                <a:gd name="T4" fmla="*/ 93245 w 38"/>
                <a:gd name="T5" fmla="*/ 0 h 58"/>
                <a:gd name="T6" fmla="*/ 102268 w 38"/>
                <a:gd name="T7" fmla="*/ 5967 h 58"/>
                <a:gd name="T8" fmla="*/ 114300 w 38"/>
                <a:gd name="T9" fmla="*/ 17900 h 58"/>
                <a:gd name="T10" fmla="*/ 114300 w 38"/>
                <a:gd name="T11" fmla="*/ 32817 h 58"/>
                <a:gd name="T12" fmla="*/ 102268 w 38"/>
                <a:gd name="T13" fmla="*/ 50718 h 58"/>
                <a:gd name="T14" fmla="*/ 96253 w 38"/>
                <a:gd name="T15" fmla="*/ 71602 h 58"/>
                <a:gd name="T16" fmla="*/ 87229 w 38"/>
                <a:gd name="T17" fmla="*/ 89502 h 58"/>
                <a:gd name="T18" fmla="*/ 69182 w 38"/>
                <a:gd name="T19" fmla="*/ 110386 h 58"/>
                <a:gd name="T20" fmla="*/ 57150 w 38"/>
                <a:gd name="T21" fmla="*/ 131269 h 58"/>
                <a:gd name="T22" fmla="*/ 45118 w 38"/>
                <a:gd name="T23" fmla="*/ 149170 h 58"/>
                <a:gd name="T24" fmla="*/ 36095 w 38"/>
                <a:gd name="T25" fmla="*/ 164087 h 58"/>
                <a:gd name="T26" fmla="*/ 21055 w 38"/>
                <a:gd name="T27" fmla="*/ 170054 h 58"/>
                <a:gd name="T28" fmla="*/ 9024 w 38"/>
                <a:gd name="T29" fmla="*/ 167070 h 58"/>
                <a:gd name="T30" fmla="*/ 0 w 38"/>
                <a:gd name="T31" fmla="*/ 158120 h 58"/>
                <a:gd name="T32" fmla="*/ 0 w 38"/>
                <a:gd name="T33" fmla="*/ 137236 h 58"/>
                <a:gd name="T34" fmla="*/ 0 w 38"/>
                <a:gd name="T35" fmla="*/ 137236 h 58"/>
                <a:gd name="T36" fmla="*/ 0 w 38"/>
                <a:gd name="T37" fmla="*/ 128286 h 58"/>
                <a:gd name="T38" fmla="*/ 0 w 38"/>
                <a:gd name="T39" fmla="*/ 128286 h 58"/>
                <a:gd name="T40" fmla="*/ 0 w 38"/>
                <a:gd name="T41" fmla="*/ 119336 h 58"/>
                <a:gd name="T42" fmla="*/ 0 w 38"/>
                <a:gd name="T43" fmla="*/ 113369 h 58"/>
                <a:gd name="T44" fmla="*/ 6016 w 38"/>
                <a:gd name="T45" fmla="*/ 101435 h 58"/>
                <a:gd name="T46" fmla="*/ 9024 w 38"/>
                <a:gd name="T47" fmla="*/ 98452 h 58"/>
                <a:gd name="T48" fmla="*/ 21055 w 38"/>
                <a:gd name="T49" fmla="*/ 89502 h 58"/>
                <a:gd name="T50" fmla="*/ 21055 w 38"/>
                <a:gd name="T51" fmla="*/ 71602 h 58"/>
                <a:gd name="T52" fmla="*/ 30079 w 38"/>
                <a:gd name="T53" fmla="*/ 56685 h 58"/>
                <a:gd name="T54" fmla="*/ 39103 w 38"/>
                <a:gd name="T55" fmla="*/ 38784 h 58"/>
                <a:gd name="T56" fmla="*/ 48126 w 38"/>
                <a:gd name="T57" fmla="*/ 29834 h 58"/>
                <a:gd name="T58" fmla="*/ 48126 w 38"/>
                <a:gd name="T59" fmla="*/ 11934 h 58"/>
                <a:gd name="T60" fmla="*/ 57150 w 38"/>
                <a:gd name="T61" fmla="*/ 2983 h 58"/>
                <a:gd name="T62" fmla="*/ 63166 w 38"/>
                <a:gd name="T63" fmla="*/ 2983 h 58"/>
                <a:gd name="T64" fmla="*/ 69182 w 38"/>
                <a:gd name="T65" fmla="*/ 2983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58"/>
                <a:gd name="T101" fmla="*/ 38 w 38"/>
                <a:gd name="T102" fmla="*/ 58 h 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58">
                  <a:moveTo>
                    <a:pt x="23" y="1"/>
                  </a:moveTo>
                  <a:lnTo>
                    <a:pt x="23" y="0"/>
                  </a:lnTo>
                  <a:lnTo>
                    <a:pt x="26" y="0"/>
                  </a:lnTo>
                  <a:lnTo>
                    <a:pt x="28" y="0"/>
                  </a:lnTo>
                  <a:lnTo>
                    <a:pt x="31" y="0"/>
                  </a:lnTo>
                  <a:lnTo>
                    <a:pt x="34" y="2"/>
                  </a:lnTo>
                  <a:lnTo>
                    <a:pt x="38" y="6"/>
                  </a:lnTo>
                  <a:lnTo>
                    <a:pt x="38" y="9"/>
                  </a:lnTo>
                  <a:lnTo>
                    <a:pt x="38" y="11"/>
                  </a:lnTo>
                  <a:lnTo>
                    <a:pt x="38" y="14"/>
                  </a:lnTo>
                  <a:lnTo>
                    <a:pt x="34" y="17"/>
                  </a:lnTo>
                  <a:lnTo>
                    <a:pt x="34" y="21"/>
                  </a:lnTo>
                  <a:lnTo>
                    <a:pt x="32" y="24"/>
                  </a:lnTo>
                  <a:lnTo>
                    <a:pt x="32" y="27"/>
                  </a:lnTo>
                  <a:lnTo>
                    <a:pt x="29" y="30"/>
                  </a:lnTo>
                  <a:lnTo>
                    <a:pt x="26" y="33"/>
                  </a:lnTo>
                  <a:lnTo>
                    <a:pt x="23" y="37"/>
                  </a:lnTo>
                  <a:lnTo>
                    <a:pt x="23" y="41"/>
                  </a:lnTo>
                  <a:lnTo>
                    <a:pt x="19" y="44"/>
                  </a:lnTo>
                  <a:lnTo>
                    <a:pt x="18" y="47"/>
                  </a:lnTo>
                  <a:lnTo>
                    <a:pt x="15" y="50"/>
                  </a:lnTo>
                  <a:lnTo>
                    <a:pt x="15" y="55"/>
                  </a:lnTo>
                  <a:lnTo>
                    <a:pt x="12" y="55"/>
                  </a:lnTo>
                  <a:lnTo>
                    <a:pt x="10" y="57"/>
                  </a:lnTo>
                  <a:lnTo>
                    <a:pt x="7" y="57"/>
                  </a:lnTo>
                  <a:lnTo>
                    <a:pt x="7" y="58"/>
                  </a:lnTo>
                  <a:lnTo>
                    <a:pt x="3" y="56"/>
                  </a:lnTo>
                  <a:lnTo>
                    <a:pt x="0" y="53"/>
                  </a:lnTo>
                  <a:lnTo>
                    <a:pt x="0" y="49"/>
                  </a:lnTo>
                  <a:lnTo>
                    <a:pt x="0" y="46"/>
                  </a:lnTo>
                  <a:lnTo>
                    <a:pt x="0" y="43"/>
                  </a:lnTo>
                  <a:lnTo>
                    <a:pt x="0" y="40"/>
                  </a:lnTo>
                  <a:lnTo>
                    <a:pt x="0" y="38"/>
                  </a:lnTo>
                  <a:lnTo>
                    <a:pt x="2" y="38"/>
                  </a:lnTo>
                  <a:lnTo>
                    <a:pt x="2" y="34"/>
                  </a:lnTo>
                  <a:lnTo>
                    <a:pt x="3" y="34"/>
                  </a:lnTo>
                  <a:lnTo>
                    <a:pt x="3" y="33"/>
                  </a:lnTo>
                  <a:lnTo>
                    <a:pt x="7" y="33"/>
                  </a:lnTo>
                  <a:lnTo>
                    <a:pt x="7" y="30"/>
                  </a:lnTo>
                  <a:lnTo>
                    <a:pt x="7" y="27"/>
                  </a:lnTo>
                  <a:lnTo>
                    <a:pt x="7" y="24"/>
                  </a:lnTo>
                  <a:lnTo>
                    <a:pt x="10" y="23"/>
                  </a:lnTo>
                  <a:lnTo>
                    <a:pt x="10" y="19"/>
                  </a:lnTo>
                  <a:lnTo>
                    <a:pt x="13" y="16"/>
                  </a:lnTo>
                  <a:lnTo>
                    <a:pt x="13" y="13"/>
                  </a:lnTo>
                  <a:lnTo>
                    <a:pt x="16" y="13"/>
                  </a:lnTo>
                  <a:lnTo>
                    <a:pt x="16" y="10"/>
                  </a:lnTo>
                  <a:lnTo>
                    <a:pt x="16" y="8"/>
                  </a:lnTo>
                  <a:lnTo>
                    <a:pt x="16" y="4"/>
                  </a:lnTo>
                  <a:lnTo>
                    <a:pt x="19" y="4"/>
                  </a:lnTo>
                  <a:lnTo>
                    <a:pt x="19" y="1"/>
                  </a:lnTo>
                  <a:lnTo>
                    <a:pt x="21" y="1"/>
                  </a:lnTo>
                  <a:lnTo>
                    <a:pt x="23" y="1"/>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93" name="Freeform 269"/>
            <p:cNvSpPr>
              <a:spLocks/>
            </p:cNvSpPr>
            <p:nvPr/>
          </p:nvSpPr>
          <p:spPr bwMode="auto">
            <a:xfrm flipH="1">
              <a:off x="2736850" y="4244975"/>
              <a:ext cx="68263" cy="163513"/>
            </a:xfrm>
            <a:custGeom>
              <a:avLst/>
              <a:gdLst>
                <a:gd name="T0" fmla="*/ 56391 w 23"/>
                <a:gd name="T1" fmla="*/ 0 h 55"/>
                <a:gd name="T2" fmla="*/ 56391 w 23"/>
                <a:gd name="T3" fmla="*/ 0 h 55"/>
                <a:gd name="T4" fmla="*/ 59359 w 23"/>
                <a:gd name="T5" fmla="*/ 2973 h 55"/>
                <a:gd name="T6" fmla="*/ 59359 w 23"/>
                <a:gd name="T7" fmla="*/ 8919 h 55"/>
                <a:gd name="T8" fmla="*/ 65295 w 23"/>
                <a:gd name="T9" fmla="*/ 17838 h 55"/>
                <a:gd name="T10" fmla="*/ 65295 w 23"/>
                <a:gd name="T11" fmla="*/ 26757 h 55"/>
                <a:gd name="T12" fmla="*/ 65295 w 23"/>
                <a:gd name="T13" fmla="*/ 38649 h 55"/>
                <a:gd name="T14" fmla="*/ 65295 w 23"/>
                <a:gd name="T15" fmla="*/ 47567 h 55"/>
                <a:gd name="T16" fmla="*/ 68263 w 23"/>
                <a:gd name="T17" fmla="*/ 65405 h 55"/>
                <a:gd name="T18" fmla="*/ 59359 w 23"/>
                <a:gd name="T19" fmla="*/ 74324 h 55"/>
                <a:gd name="T20" fmla="*/ 59359 w 23"/>
                <a:gd name="T21" fmla="*/ 92162 h 55"/>
                <a:gd name="T22" fmla="*/ 56391 w 23"/>
                <a:gd name="T23" fmla="*/ 101081 h 55"/>
                <a:gd name="T24" fmla="*/ 56391 w 23"/>
                <a:gd name="T25" fmla="*/ 118919 h 55"/>
                <a:gd name="T26" fmla="*/ 47487 w 23"/>
                <a:gd name="T27" fmla="*/ 130810 h 55"/>
                <a:gd name="T28" fmla="*/ 47487 w 23"/>
                <a:gd name="T29" fmla="*/ 142702 h 55"/>
                <a:gd name="T30" fmla="*/ 38583 w 23"/>
                <a:gd name="T31" fmla="*/ 151621 h 55"/>
                <a:gd name="T32" fmla="*/ 38583 w 23"/>
                <a:gd name="T33" fmla="*/ 163513 h 55"/>
                <a:gd name="T34" fmla="*/ 29680 w 23"/>
                <a:gd name="T35" fmla="*/ 157567 h 55"/>
                <a:gd name="T36" fmla="*/ 23744 w 23"/>
                <a:gd name="T37" fmla="*/ 157567 h 55"/>
                <a:gd name="T38" fmla="*/ 14840 w 23"/>
                <a:gd name="T39" fmla="*/ 157567 h 55"/>
                <a:gd name="T40" fmla="*/ 14840 w 23"/>
                <a:gd name="T41" fmla="*/ 157567 h 55"/>
                <a:gd name="T42" fmla="*/ 5936 w 23"/>
                <a:gd name="T43" fmla="*/ 151621 h 55"/>
                <a:gd name="T44" fmla="*/ 5936 w 23"/>
                <a:gd name="T45" fmla="*/ 151621 h 55"/>
                <a:gd name="T46" fmla="*/ 5936 w 23"/>
                <a:gd name="T47" fmla="*/ 151621 h 55"/>
                <a:gd name="T48" fmla="*/ 5936 w 23"/>
                <a:gd name="T49" fmla="*/ 151621 h 55"/>
                <a:gd name="T50" fmla="*/ 0 w 23"/>
                <a:gd name="T51" fmla="*/ 145675 h 55"/>
                <a:gd name="T52" fmla="*/ 0 w 23"/>
                <a:gd name="T53" fmla="*/ 145675 h 55"/>
                <a:gd name="T54" fmla="*/ 0 w 23"/>
                <a:gd name="T55" fmla="*/ 145675 h 55"/>
                <a:gd name="T56" fmla="*/ 0 w 23"/>
                <a:gd name="T57" fmla="*/ 145675 h 55"/>
                <a:gd name="T58" fmla="*/ 0 w 23"/>
                <a:gd name="T59" fmla="*/ 145675 h 55"/>
                <a:gd name="T60" fmla="*/ 0 w 23"/>
                <a:gd name="T61" fmla="*/ 145675 h 55"/>
                <a:gd name="T62" fmla="*/ 0 w 23"/>
                <a:gd name="T63" fmla="*/ 145675 h 55"/>
                <a:gd name="T64" fmla="*/ 0 w 23"/>
                <a:gd name="T65" fmla="*/ 145675 h 55"/>
                <a:gd name="T66" fmla="*/ 2968 w 23"/>
                <a:gd name="T67" fmla="*/ 115946 h 55"/>
                <a:gd name="T68" fmla="*/ 11872 w 23"/>
                <a:gd name="T69" fmla="*/ 92162 h 55"/>
                <a:gd name="T70" fmla="*/ 17808 w 23"/>
                <a:gd name="T71" fmla="*/ 71351 h 55"/>
                <a:gd name="T72" fmla="*/ 29680 w 23"/>
                <a:gd name="T73" fmla="*/ 56486 h 55"/>
                <a:gd name="T74" fmla="*/ 29680 w 23"/>
                <a:gd name="T75" fmla="*/ 41621 h 55"/>
                <a:gd name="T76" fmla="*/ 38583 w 23"/>
                <a:gd name="T77" fmla="*/ 29730 h 55"/>
                <a:gd name="T78" fmla="*/ 38583 w 23"/>
                <a:gd name="T79" fmla="*/ 20811 h 55"/>
                <a:gd name="T80" fmla="*/ 47487 w 23"/>
                <a:gd name="T81" fmla="*/ 14865 h 55"/>
                <a:gd name="T82" fmla="*/ 47487 w 23"/>
                <a:gd name="T83" fmla="*/ 5946 h 55"/>
                <a:gd name="T84" fmla="*/ 47487 w 23"/>
                <a:gd name="T85" fmla="*/ 2973 h 55"/>
                <a:gd name="T86" fmla="*/ 47487 w 23"/>
                <a:gd name="T87" fmla="*/ 0 h 55"/>
                <a:gd name="T88" fmla="*/ 53423 w 23"/>
                <a:gd name="T89" fmla="*/ 0 h 55"/>
                <a:gd name="T90" fmla="*/ 53423 w 23"/>
                <a:gd name="T91" fmla="*/ 0 h 55"/>
                <a:gd name="T92" fmla="*/ 53423 w 23"/>
                <a:gd name="T93" fmla="*/ 0 h 55"/>
                <a:gd name="T94" fmla="*/ 53423 w 23"/>
                <a:gd name="T95" fmla="*/ 0 h 55"/>
                <a:gd name="T96" fmla="*/ 56391 w 23"/>
                <a:gd name="T97" fmla="*/ 0 h 55"/>
                <a:gd name="T98" fmla="*/ 56391 w 23"/>
                <a:gd name="T99" fmla="*/ 0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
                <a:gd name="T151" fmla="*/ 0 h 55"/>
                <a:gd name="T152" fmla="*/ 23 w 23"/>
                <a:gd name="T153" fmla="*/ 55 h 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 h="55">
                  <a:moveTo>
                    <a:pt x="19" y="0"/>
                  </a:moveTo>
                  <a:lnTo>
                    <a:pt x="19" y="0"/>
                  </a:lnTo>
                  <a:lnTo>
                    <a:pt x="20" y="1"/>
                  </a:lnTo>
                  <a:lnTo>
                    <a:pt x="20" y="3"/>
                  </a:lnTo>
                  <a:lnTo>
                    <a:pt x="22" y="6"/>
                  </a:lnTo>
                  <a:lnTo>
                    <a:pt x="22" y="9"/>
                  </a:lnTo>
                  <a:lnTo>
                    <a:pt x="22" y="13"/>
                  </a:lnTo>
                  <a:lnTo>
                    <a:pt x="22" y="16"/>
                  </a:lnTo>
                  <a:lnTo>
                    <a:pt x="23" y="22"/>
                  </a:lnTo>
                  <a:lnTo>
                    <a:pt x="20" y="25"/>
                  </a:lnTo>
                  <a:lnTo>
                    <a:pt x="20" y="31"/>
                  </a:lnTo>
                  <a:lnTo>
                    <a:pt x="19" y="34"/>
                  </a:lnTo>
                  <a:lnTo>
                    <a:pt x="19" y="40"/>
                  </a:lnTo>
                  <a:lnTo>
                    <a:pt x="16" y="44"/>
                  </a:lnTo>
                  <a:lnTo>
                    <a:pt x="16" y="48"/>
                  </a:lnTo>
                  <a:lnTo>
                    <a:pt x="13" y="51"/>
                  </a:lnTo>
                  <a:lnTo>
                    <a:pt x="13" y="55"/>
                  </a:lnTo>
                  <a:lnTo>
                    <a:pt x="10" y="53"/>
                  </a:lnTo>
                  <a:lnTo>
                    <a:pt x="8" y="53"/>
                  </a:lnTo>
                  <a:lnTo>
                    <a:pt x="5" y="53"/>
                  </a:lnTo>
                  <a:lnTo>
                    <a:pt x="2" y="51"/>
                  </a:lnTo>
                  <a:lnTo>
                    <a:pt x="0" y="49"/>
                  </a:lnTo>
                  <a:lnTo>
                    <a:pt x="1" y="39"/>
                  </a:lnTo>
                  <a:lnTo>
                    <a:pt x="4" y="31"/>
                  </a:lnTo>
                  <a:lnTo>
                    <a:pt x="6" y="24"/>
                  </a:lnTo>
                  <a:lnTo>
                    <a:pt x="10" y="19"/>
                  </a:lnTo>
                  <a:lnTo>
                    <a:pt x="10" y="14"/>
                  </a:lnTo>
                  <a:lnTo>
                    <a:pt x="13" y="10"/>
                  </a:lnTo>
                  <a:lnTo>
                    <a:pt x="13" y="7"/>
                  </a:lnTo>
                  <a:lnTo>
                    <a:pt x="16" y="5"/>
                  </a:lnTo>
                  <a:lnTo>
                    <a:pt x="16" y="2"/>
                  </a:lnTo>
                  <a:lnTo>
                    <a:pt x="16" y="1"/>
                  </a:lnTo>
                  <a:lnTo>
                    <a:pt x="16" y="0"/>
                  </a:lnTo>
                  <a:lnTo>
                    <a:pt x="18" y="0"/>
                  </a:lnTo>
                  <a:lnTo>
                    <a:pt x="19" y="0"/>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94" name="Freeform 270"/>
            <p:cNvSpPr>
              <a:spLocks/>
            </p:cNvSpPr>
            <p:nvPr/>
          </p:nvSpPr>
          <p:spPr bwMode="auto">
            <a:xfrm flipH="1">
              <a:off x="2559050" y="4292600"/>
              <a:ext cx="141288" cy="65088"/>
            </a:xfrm>
            <a:custGeom>
              <a:avLst/>
              <a:gdLst>
                <a:gd name="T0" fmla="*/ 0 w 48"/>
                <a:gd name="T1" fmla="*/ 0 h 22"/>
                <a:gd name="T2" fmla="*/ 0 w 48"/>
                <a:gd name="T3" fmla="*/ 0 h 22"/>
                <a:gd name="T4" fmla="*/ 8831 w 48"/>
                <a:gd name="T5" fmla="*/ 0 h 22"/>
                <a:gd name="T6" fmla="*/ 17661 w 48"/>
                <a:gd name="T7" fmla="*/ 0 h 22"/>
                <a:gd name="T8" fmla="*/ 26492 w 48"/>
                <a:gd name="T9" fmla="*/ 0 h 22"/>
                <a:gd name="T10" fmla="*/ 32379 w 48"/>
                <a:gd name="T11" fmla="*/ 0 h 22"/>
                <a:gd name="T12" fmla="*/ 41209 w 48"/>
                <a:gd name="T13" fmla="*/ 0 h 22"/>
                <a:gd name="T14" fmla="*/ 50040 w 48"/>
                <a:gd name="T15" fmla="*/ 0 h 22"/>
                <a:gd name="T16" fmla="*/ 61814 w 48"/>
                <a:gd name="T17" fmla="*/ 5917 h 22"/>
                <a:gd name="T18" fmla="*/ 67701 w 48"/>
                <a:gd name="T19" fmla="*/ 5917 h 22"/>
                <a:gd name="T20" fmla="*/ 76531 w 48"/>
                <a:gd name="T21" fmla="*/ 5917 h 22"/>
                <a:gd name="T22" fmla="*/ 85362 w 48"/>
                <a:gd name="T23" fmla="*/ 5917 h 22"/>
                <a:gd name="T24" fmla="*/ 94192 w 48"/>
                <a:gd name="T25" fmla="*/ 5917 h 22"/>
                <a:gd name="T26" fmla="*/ 97136 w 48"/>
                <a:gd name="T27" fmla="*/ 5917 h 22"/>
                <a:gd name="T28" fmla="*/ 108910 w 48"/>
                <a:gd name="T29" fmla="*/ 5917 h 22"/>
                <a:gd name="T30" fmla="*/ 117740 w 48"/>
                <a:gd name="T31" fmla="*/ 5917 h 22"/>
                <a:gd name="T32" fmla="*/ 126571 w 48"/>
                <a:gd name="T33" fmla="*/ 8876 h 22"/>
                <a:gd name="T34" fmla="*/ 126571 w 48"/>
                <a:gd name="T35" fmla="*/ 8876 h 22"/>
                <a:gd name="T36" fmla="*/ 135401 w 48"/>
                <a:gd name="T37" fmla="*/ 11834 h 22"/>
                <a:gd name="T38" fmla="*/ 135401 w 48"/>
                <a:gd name="T39" fmla="*/ 11834 h 22"/>
                <a:gd name="T40" fmla="*/ 141288 w 48"/>
                <a:gd name="T41" fmla="*/ 20710 h 22"/>
                <a:gd name="T42" fmla="*/ 138345 w 48"/>
                <a:gd name="T43" fmla="*/ 20710 h 22"/>
                <a:gd name="T44" fmla="*/ 138345 w 48"/>
                <a:gd name="T45" fmla="*/ 29585 h 22"/>
                <a:gd name="T46" fmla="*/ 132458 w 48"/>
                <a:gd name="T47" fmla="*/ 41420 h 22"/>
                <a:gd name="T48" fmla="*/ 132458 w 48"/>
                <a:gd name="T49" fmla="*/ 50295 h 22"/>
                <a:gd name="T50" fmla="*/ 120684 w 48"/>
                <a:gd name="T51" fmla="*/ 50295 h 22"/>
                <a:gd name="T52" fmla="*/ 111853 w 48"/>
                <a:gd name="T53" fmla="*/ 56212 h 22"/>
                <a:gd name="T54" fmla="*/ 94192 w 48"/>
                <a:gd name="T55" fmla="*/ 56212 h 22"/>
                <a:gd name="T56" fmla="*/ 85362 w 48"/>
                <a:gd name="T57" fmla="*/ 65088 h 22"/>
                <a:gd name="T58" fmla="*/ 67701 w 48"/>
                <a:gd name="T59" fmla="*/ 65088 h 22"/>
                <a:gd name="T60" fmla="*/ 47096 w 48"/>
                <a:gd name="T61" fmla="*/ 65088 h 22"/>
                <a:gd name="T62" fmla="*/ 23548 w 48"/>
                <a:gd name="T63" fmla="*/ 59171 h 22"/>
                <a:gd name="T64" fmla="*/ 0 w 48"/>
                <a:gd name="T65" fmla="*/ 59171 h 22"/>
                <a:gd name="T66" fmla="*/ 0 w 48"/>
                <a:gd name="T67" fmla="*/ 50295 h 22"/>
                <a:gd name="T68" fmla="*/ 0 w 48"/>
                <a:gd name="T69" fmla="*/ 44378 h 22"/>
                <a:gd name="T70" fmla="*/ 0 w 48"/>
                <a:gd name="T71" fmla="*/ 35503 h 22"/>
                <a:gd name="T72" fmla="*/ 0 w 48"/>
                <a:gd name="T73" fmla="*/ 35503 h 22"/>
                <a:gd name="T74" fmla="*/ 0 w 48"/>
                <a:gd name="T75" fmla="*/ 23668 h 22"/>
                <a:gd name="T76" fmla="*/ 0 w 48"/>
                <a:gd name="T77" fmla="*/ 23668 h 22"/>
                <a:gd name="T78" fmla="*/ 0 w 48"/>
                <a:gd name="T79" fmla="*/ 14793 h 22"/>
                <a:gd name="T80" fmla="*/ 0 w 48"/>
                <a:gd name="T81" fmla="*/ 14793 h 22"/>
                <a:gd name="T82" fmla="*/ 0 w 48"/>
                <a:gd name="T83" fmla="*/ 5917 h 22"/>
                <a:gd name="T84" fmla="*/ 0 w 48"/>
                <a:gd name="T85" fmla="*/ 5917 h 22"/>
                <a:gd name="T86" fmla="*/ 0 w 48"/>
                <a:gd name="T87" fmla="*/ 2959 h 22"/>
                <a:gd name="T88" fmla="*/ 0 w 48"/>
                <a:gd name="T89" fmla="*/ 2959 h 22"/>
                <a:gd name="T90" fmla="*/ 0 w 48"/>
                <a:gd name="T91" fmla="*/ 0 h 22"/>
                <a:gd name="T92" fmla="*/ 0 w 48"/>
                <a:gd name="T93" fmla="*/ 0 h 22"/>
                <a:gd name="T94" fmla="*/ 0 w 48"/>
                <a:gd name="T95" fmla="*/ 0 h 22"/>
                <a:gd name="T96" fmla="*/ 0 w 48"/>
                <a:gd name="T97" fmla="*/ 0 h 22"/>
                <a:gd name="T98" fmla="*/ 0 w 48"/>
                <a:gd name="T99" fmla="*/ 0 h 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
                <a:gd name="T151" fmla="*/ 0 h 22"/>
                <a:gd name="T152" fmla="*/ 48 w 48"/>
                <a:gd name="T153" fmla="*/ 22 h 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 h="22">
                  <a:moveTo>
                    <a:pt x="0" y="0"/>
                  </a:moveTo>
                  <a:lnTo>
                    <a:pt x="0" y="0"/>
                  </a:lnTo>
                  <a:lnTo>
                    <a:pt x="3" y="0"/>
                  </a:lnTo>
                  <a:lnTo>
                    <a:pt x="6" y="0"/>
                  </a:lnTo>
                  <a:lnTo>
                    <a:pt x="9" y="0"/>
                  </a:lnTo>
                  <a:lnTo>
                    <a:pt x="11" y="0"/>
                  </a:lnTo>
                  <a:lnTo>
                    <a:pt x="14" y="0"/>
                  </a:lnTo>
                  <a:lnTo>
                    <a:pt x="17" y="0"/>
                  </a:lnTo>
                  <a:lnTo>
                    <a:pt x="21" y="2"/>
                  </a:lnTo>
                  <a:lnTo>
                    <a:pt x="23" y="2"/>
                  </a:lnTo>
                  <a:lnTo>
                    <a:pt x="26" y="2"/>
                  </a:lnTo>
                  <a:lnTo>
                    <a:pt x="29" y="2"/>
                  </a:lnTo>
                  <a:lnTo>
                    <a:pt x="32" y="2"/>
                  </a:lnTo>
                  <a:lnTo>
                    <a:pt x="33" y="2"/>
                  </a:lnTo>
                  <a:lnTo>
                    <a:pt x="37" y="2"/>
                  </a:lnTo>
                  <a:lnTo>
                    <a:pt x="40" y="2"/>
                  </a:lnTo>
                  <a:lnTo>
                    <a:pt x="43" y="3"/>
                  </a:lnTo>
                  <a:lnTo>
                    <a:pt x="46" y="4"/>
                  </a:lnTo>
                  <a:lnTo>
                    <a:pt x="48" y="7"/>
                  </a:lnTo>
                  <a:lnTo>
                    <a:pt x="47" y="7"/>
                  </a:lnTo>
                  <a:lnTo>
                    <a:pt x="47" y="10"/>
                  </a:lnTo>
                  <a:lnTo>
                    <a:pt x="45" y="14"/>
                  </a:lnTo>
                  <a:lnTo>
                    <a:pt x="45" y="17"/>
                  </a:lnTo>
                  <a:lnTo>
                    <a:pt x="41" y="17"/>
                  </a:lnTo>
                  <a:lnTo>
                    <a:pt x="38" y="19"/>
                  </a:lnTo>
                  <a:lnTo>
                    <a:pt x="32" y="19"/>
                  </a:lnTo>
                  <a:lnTo>
                    <a:pt x="29" y="22"/>
                  </a:lnTo>
                  <a:lnTo>
                    <a:pt x="23" y="22"/>
                  </a:lnTo>
                  <a:lnTo>
                    <a:pt x="16" y="22"/>
                  </a:lnTo>
                  <a:lnTo>
                    <a:pt x="8" y="20"/>
                  </a:lnTo>
                  <a:lnTo>
                    <a:pt x="0" y="20"/>
                  </a:lnTo>
                  <a:lnTo>
                    <a:pt x="0" y="17"/>
                  </a:lnTo>
                  <a:lnTo>
                    <a:pt x="0" y="15"/>
                  </a:lnTo>
                  <a:lnTo>
                    <a:pt x="0" y="12"/>
                  </a:lnTo>
                  <a:lnTo>
                    <a:pt x="0" y="8"/>
                  </a:lnTo>
                  <a:lnTo>
                    <a:pt x="0" y="5"/>
                  </a:lnTo>
                  <a:lnTo>
                    <a:pt x="0" y="2"/>
                  </a:lnTo>
                  <a:lnTo>
                    <a:pt x="0" y="1"/>
                  </a:lnTo>
                  <a:lnTo>
                    <a:pt x="0" y="0"/>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95" name="Freeform 271"/>
            <p:cNvSpPr>
              <a:spLocks/>
            </p:cNvSpPr>
            <p:nvPr/>
          </p:nvSpPr>
          <p:spPr bwMode="auto">
            <a:xfrm flipH="1">
              <a:off x="2963863" y="5688013"/>
              <a:ext cx="844550" cy="730250"/>
            </a:xfrm>
            <a:custGeom>
              <a:avLst/>
              <a:gdLst>
                <a:gd name="T0" fmla="*/ 338419 w 282"/>
                <a:gd name="T1" fmla="*/ 32921 h 244"/>
                <a:gd name="T2" fmla="*/ 488162 w 282"/>
                <a:gd name="T3" fmla="*/ 14964 h 244"/>
                <a:gd name="T4" fmla="*/ 601966 w 282"/>
                <a:gd name="T5" fmla="*/ 5986 h 244"/>
                <a:gd name="T6" fmla="*/ 688817 w 282"/>
                <a:gd name="T7" fmla="*/ 44892 h 244"/>
                <a:gd name="T8" fmla="*/ 748715 w 282"/>
                <a:gd name="T9" fmla="*/ 146649 h 244"/>
                <a:gd name="T10" fmla="*/ 796632 w 282"/>
                <a:gd name="T11" fmla="*/ 239426 h 244"/>
                <a:gd name="T12" fmla="*/ 844550 w 282"/>
                <a:gd name="T13" fmla="*/ 305268 h 244"/>
                <a:gd name="T14" fmla="*/ 826581 w 282"/>
                <a:gd name="T15" fmla="*/ 392060 h 244"/>
                <a:gd name="T16" fmla="*/ 826581 w 282"/>
                <a:gd name="T17" fmla="*/ 472867 h 244"/>
                <a:gd name="T18" fmla="*/ 772673 w 282"/>
                <a:gd name="T19" fmla="*/ 526738 h 244"/>
                <a:gd name="T20" fmla="*/ 718766 w 282"/>
                <a:gd name="T21" fmla="*/ 592580 h 244"/>
                <a:gd name="T22" fmla="*/ 679833 w 282"/>
                <a:gd name="T23" fmla="*/ 628494 h 244"/>
                <a:gd name="T24" fmla="*/ 655874 w 282"/>
                <a:gd name="T25" fmla="*/ 646451 h 244"/>
                <a:gd name="T26" fmla="*/ 631915 w 282"/>
                <a:gd name="T27" fmla="*/ 652436 h 244"/>
                <a:gd name="T28" fmla="*/ 610951 w 282"/>
                <a:gd name="T29" fmla="*/ 658422 h 244"/>
                <a:gd name="T30" fmla="*/ 575013 w 282"/>
                <a:gd name="T31" fmla="*/ 664408 h 244"/>
                <a:gd name="T32" fmla="*/ 515116 w 282"/>
                <a:gd name="T33" fmla="*/ 691343 h 244"/>
                <a:gd name="T34" fmla="*/ 452224 w 282"/>
                <a:gd name="T35" fmla="*/ 712293 h 244"/>
                <a:gd name="T36" fmla="*/ 392326 w 282"/>
                <a:gd name="T37" fmla="*/ 721272 h 244"/>
                <a:gd name="T38" fmla="*/ 290501 w 282"/>
                <a:gd name="T39" fmla="*/ 727257 h 244"/>
                <a:gd name="T40" fmla="*/ 350398 w 282"/>
                <a:gd name="T41" fmla="*/ 667401 h 244"/>
                <a:gd name="T42" fmla="*/ 437249 w 282"/>
                <a:gd name="T43" fmla="*/ 610537 h 244"/>
                <a:gd name="T44" fmla="*/ 476182 w 282"/>
                <a:gd name="T45" fmla="*/ 595573 h 244"/>
                <a:gd name="T46" fmla="*/ 476182 w 282"/>
                <a:gd name="T47" fmla="*/ 568637 h 244"/>
                <a:gd name="T48" fmla="*/ 440244 w 282"/>
                <a:gd name="T49" fmla="*/ 565644 h 244"/>
                <a:gd name="T50" fmla="*/ 377352 w 282"/>
                <a:gd name="T51" fmla="*/ 604551 h 244"/>
                <a:gd name="T52" fmla="*/ 305476 w 282"/>
                <a:gd name="T53" fmla="*/ 661415 h 244"/>
                <a:gd name="T54" fmla="*/ 242584 w 282"/>
                <a:gd name="T55" fmla="*/ 688350 h 244"/>
                <a:gd name="T56" fmla="*/ 191671 w 282"/>
                <a:gd name="T57" fmla="*/ 706307 h 244"/>
                <a:gd name="T58" fmla="*/ 134769 w 282"/>
                <a:gd name="T59" fmla="*/ 697329 h 244"/>
                <a:gd name="T60" fmla="*/ 74871 w 282"/>
                <a:gd name="T61" fmla="*/ 694336 h 244"/>
                <a:gd name="T62" fmla="*/ 8985 w 282"/>
                <a:gd name="T63" fmla="*/ 685358 h 244"/>
                <a:gd name="T64" fmla="*/ 32943 w 282"/>
                <a:gd name="T65" fmla="*/ 658422 h 244"/>
                <a:gd name="T66" fmla="*/ 143753 w 282"/>
                <a:gd name="T67" fmla="*/ 616523 h 244"/>
                <a:gd name="T68" fmla="*/ 167712 w 282"/>
                <a:gd name="T69" fmla="*/ 610537 h 244"/>
                <a:gd name="T70" fmla="*/ 167712 w 282"/>
                <a:gd name="T71" fmla="*/ 601558 h 244"/>
                <a:gd name="T72" fmla="*/ 185681 w 282"/>
                <a:gd name="T73" fmla="*/ 625501 h 244"/>
                <a:gd name="T74" fmla="*/ 185681 w 282"/>
                <a:gd name="T75" fmla="*/ 604551 h 244"/>
                <a:gd name="T76" fmla="*/ 185681 w 282"/>
                <a:gd name="T77" fmla="*/ 604551 h 244"/>
                <a:gd name="T78" fmla="*/ 227609 w 282"/>
                <a:gd name="T79" fmla="*/ 580609 h 244"/>
                <a:gd name="T80" fmla="*/ 266542 w 282"/>
                <a:gd name="T81" fmla="*/ 556666 h 244"/>
                <a:gd name="T82" fmla="*/ 290501 w 282"/>
                <a:gd name="T83" fmla="*/ 547688 h 244"/>
                <a:gd name="T84" fmla="*/ 314460 w 282"/>
                <a:gd name="T85" fmla="*/ 559659 h 244"/>
                <a:gd name="T86" fmla="*/ 323445 w 282"/>
                <a:gd name="T87" fmla="*/ 556666 h 244"/>
                <a:gd name="T88" fmla="*/ 317455 w 282"/>
                <a:gd name="T89" fmla="*/ 544695 h 244"/>
                <a:gd name="T90" fmla="*/ 338419 w 282"/>
                <a:gd name="T91" fmla="*/ 520752 h 244"/>
                <a:gd name="T92" fmla="*/ 404306 w 282"/>
                <a:gd name="T93" fmla="*/ 475860 h 244"/>
                <a:gd name="T94" fmla="*/ 476182 w 282"/>
                <a:gd name="T95" fmla="*/ 392060 h 244"/>
                <a:gd name="T96" fmla="*/ 506131 w 282"/>
                <a:gd name="T97" fmla="*/ 302276 h 244"/>
                <a:gd name="T98" fmla="*/ 488162 w 282"/>
                <a:gd name="T99" fmla="*/ 227455 h 244"/>
                <a:gd name="T100" fmla="*/ 449229 w 282"/>
                <a:gd name="T101" fmla="*/ 182563 h 244"/>
                <a:gd name="T102" fmla="*/ 392326 w 282"/>
                <a:gd name="T103" fmla="*/ 176577 h 244"/>
                <a:gd name="T104" fmla="*/ 323445 w 282"/>
                <a:gd name="T105" fmla="*/ 173584 h 244"/>
                <a:gd name="T106" fmla="*/ 230604 w 282"/>
                <a:gd name="T107" fmla="*/ 161613 h 244"/>
                <a:gd name="T108" fmla="*/ 158727 w 282"/>
                <a:gd name="T109" fmla="*/ 137670 h 244"/>
                <a:gd name="T110" fmla="*/ 113805 w 282"/>
                <a:gd name="T111" fmla="*/ 74821 h 244"/>
                <a:gd name="T112" fmla="*/ 116799 w 282"/>
                <a:gd name="T113" fmla="*/ 32921 h 244"/>
                <a:gd name="T114" fmla="*/ 131774 w 282"/>
                <a:gd name="T115" fmla="*/ 0 h 244"/>
                <a:gd name="T116" fmla="*/ 182686 w 282"/>
                <a:gd name="T117" fmla="*/ 2993 h 2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2"/>
                <a:gd name="T178" fmla="*/ 0 h 244"/>
                <a:gd name="T179" fmla="*/ 282 w 282"/>
                <a:gd name="T180" fmla="*/ 244 h 2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2" h="244">
                  <a:moveTo>
                    <a:pt x="78" y="8"/>
                  </a:moveTo>
                  <a:lnTo>
                    <a:pt x="81" y="8"/>
                  </a:lnTo>
                  <a:lnTo>
                    <a:pt x="88" y="9"/>
                  </a:lnTo>
                  <a:lnTo>
                    <a:pt x="94" y="9"/>
                  </a:lnTo>
                  <a:lnTo>
                    <a:pt x="101" y="11"/>
                  </a:lnTo>
                  <a:lnTo>
                    <a:pt x="107" y="11"/>
                  </a:lnTo>
                  <a:lnTo>
                    <a:pt x="113" y="11"/>
                  </a:lnTo>
                  <a:lnTo>
                    <a:pt x="120" y="11"/>
                  </a:lnTo>
                  <a:lnTo>
                    <a:pt x="128" y="12"/>
                  </a:lnTo>
                  <a:lnTo>
                    <a:pt x="135" y="9"/>
                  </a:lnTo>
                  <a:lnTo>
                    <a:pt x="141" y="9"/>
                  </a:lnTo>
                  <a:lnTo>
                    <a:pt x="148" y="8"/>
                  </a:lnTo>
                  <a:lnTo>
                    <a:pt x="156" y="8"/>
                  </a:lnTo>
                  <a:lnTo>
                    <a:pt x="163" y="5"/>
                  </a:lnTo>
                  <a:lnTo>
                    <a:pt x="169" y="5"/>
                  </a:lnTo>
                  <a:lnTo>
                    <a:pt x="176" y="5"/>
                  </a:lnTo>
                  <a:lnTo>
                    <a:pt x="182" y="5"/>
                  </a:lnTo>
                  <a:lnTo>
                    <a:pt x="185" y="2"/>
                  </a:lnTo>
                  <a:lnTo>
                    <a:pt x="192" y="2"/>
                  </a:lnTo>
                  <a:lnTo>
                    <a:pt x="195" y="2"/>
                  </a:lnTo>
                  <a:lnTo>
                    <a:pt x="201" y="2"/>
                  </a:lnTo>
                  <a:lnTo>
                    <a:pt x="204" y="2"/>
                  </a:lnTo>
                  <a:lnTo>
                    <a:pt x="211" y="5"/>
                  </a:lnTo>
                  <a:lnTo>
                    <a:pt x="214" y="6"/>
                  </a:lnTo>
                  <a:lnTo>
                    <a:pt x="220" y="9"/>
                  </a:lnTo>
                  <a:lnTo>
                    <a:pt x="224" y="9"/>
                  </a:lnTo>
                  <a:lnTo>
                    <a:pt x="227" y="12"/>
                  </a:lnTo>
                  <a:lnTo>
                    <a:pt x="230" y="15"/>
                  </a:lnTo>
                  <a:lnTo>
                    <a:pt x="235" y="20"/>
                  </a:lnTo>
                  <a:lnTo>
                    <a:pt x="238" y="23"/>
                  </a:lnTo>
                  <a:lnTo>
                    <a:pt x="241" y="28"/>
                  </a:lnTo>
                  <a:lnTo>
                    <a:pt x="244" y="33"/>
                  </a:lnTo>
                  <a:lnTo>
                    <a:pt x="247" y="40"/>
                  </a:lnTo>
                  <a:lnTo>
                    <a:pt x="247" y="43"/>
                  </a:lnTo>
                  <a:lnTo>
                    <a:pt x="250" y="49"/>
                  </a:lnTo>
                  <a:lnTo>
                    <a:pt x="254" y="54"/>
                  </a:lnTo>
                  <a:lnTo>
                    <a:pt x="257" y="60"/>
                  </a:lnTo>
                  <a:lnTo>
                    <a:pt x="257" y="63"/>
                  </a:lnTo>
                  <a:lnTo>
                    <a:pt x="260" y="68"/>
                  </a:lnTo>
                  <a:lnTo>
                    <a:pt x="263" y="71"/>
                  </a:lnTo>
                  <a:lnTo>
                    <a:pt x="266" y="77"/>
                  </a:lnTo>
                  <a:lnTo>
                    <a:pt x="266" y="80"/>
                  </a:lnTo>
                  <a:lnTo>
                    <a:pt x="270" y="84"/>
                  </a:lnTo>
                  <a:lnTo>
                    <a:pt x="272" y="87"/>
                  </a:lnTo>
                  <a:lnTo>
                    <a:pt x="275" y="91"/>
                  </a:lnTo>
                  <a:lnTo>
                    <a:pt x="275" y="92"/>
                  </a:lnTo>
                  <a:lnTo>
                    <a:pt x="278" y="95"/>
                  </a:lnTo>
                  <a:lnTo>
                    <a:pt x="279" y="99"/>
                  </a:lnTo>
                  <a:lnTo>
                    <a:pt x="282" y="102"/>
                  </a:lnTo>
                  <a:lnTo>
                    <a:pt x="279" y="105"/>
                  </a:lnTo>
                  <a:lnTo>
                    <a:pt x="279" y="108"/>
                  </a:lnTo>
                  <a:lnTo>
                    <a:pt x="278" y="112"/>
                  </a:lnTo>
                  <a:lnTo>
                    <a:pt x="278" y="118"/>
                  </a:lnTo>
                  <a:lnTo>
                    <a:pt x="276" y="121"/>
                  </a:lnTo>
                  <a:lnTo>
                    <a:pt x="276" y="128"/>
                  </a:lnTo>
                  <a:lnTo>
                    <a:pt x="276" y="131"/>
                  </a:lnTo>
                  <a:lnTo>
                    <a:pt x="276" y="137"/>
                  </a:lnTo>
                  <a:lnTo>
                    <a:pt x="276" y="140"/>
                  </a:lnTo>
                  <a:lnTo>
                    <a:pt x="276" y="145"/>
                  </a:lnTo>
                  <a:lnTo>
                    <a:pt x="276" y="148"/>
                  </a:lnTo>
                  <a:lnTo>
                    <a:pt x="276" y="153"/>
                  </a:lnTo>
                  <a:lnTo>
                    <a:pt x="276" y="154"/>
                  </a:lnTo>
                  <a:lnTo>
                    <a:pt x="276" y="158"/>
                  </a:lnTo>
                  <a:lnTo>
                    <a:pt x="276" y="159"/>
                  </a:lnTo>
                  <a:lnTo>
                    <a:pt x="276" y="161"/>
                  </a:lnTo>
                  <a:lnTo>
                    <a:pt x="271" y="163"/>
                  </a:lnTo>
                  <a:lnTo>
                    <a:pt x="268" y="166"/>
                  </a:lnTo>
                  <a:lnTo>
                    <a:pt x="264" y="169"/>
                  </a:lnTo>
                  <a:lnTo>
                    <a:pt x="261" y="172"/>
                  </a:lnTo>
                  <a:lnTo>
                    <a:pt x="258" y="176"/>
                  </a:lnTo>
                  <a:lnTo>
                    <a:pt x="255" y="179"/>
                  </a:lnTo>
                  <a:lnTo>
                    <a:pt x="251" y="182"/>
                  </a:lnTo>
                  <a:lnTo>
                    <a:pt x="249" y="186"/>
                  </a:lnTo>
                  <a:lnTo>
                    <a:pt x="246" y="189"/>
                  </a:lnTo>
                  <a:lnTo>
                    <a:pt x="243" y="192"/>
                  </a:lnTo>
                  <a:lnTo>
                    <a:pt x="240" y="195"/>
                  </a:lnTo>
                  <a:lnTo>
                    <a:pt x="240" y="198"/>
                  </a:lnTo>
                  <a:lnTo>
                    <a:pt x="236" y="199"/>
                  </a:lnTo>
                  <a:lnTo>
                    <a:pt x="236" y="202"/>
                  </a:lnTo>
                  <a:lnTo>
                    <a:pt x="234" y="206"/>
                  </a:lnTo>
                  <a:lnTo>
                    <a:pt x="234" y="209"/>
                  </a:lnTo>
                  <a:lnTo>
                    <a:pt x="231" y="209"/>
                  </a:lnTo>
                  <a:lnTo>
                    <a:pt x="230" y="210"/>
                  </a:lnTo>
                  <a:lnTo>
                    <a:pt x="227" y="210"/>
                  </a:lnTo>
                  <a:lnTo>
                    <a:pt x="227" y="213"/>
                  </a:lnTo>
                  <a:lnTo>
                    <a:pt x="224" y="213"/>
                  </a:lnTo>
                  <a:lnTo>
                    <a:pt x="223" y="213"/>
                  </a:lnTo>
                  <a:lnTo>
                    <a:pt x="223" y="216"/>
                  </a:lnTo>
                  <a:lnTo>
                    <a:pt x="219" y="216"/>
                  </a:lnTo>
                  <a:lnTo>
                    <a:pt x="217" y="216"/>
                  </a:lnTo>
                  <a:lnTo>
                    <a:pt x="217" y="217"/>
                  </a:lnTo>
                  <a:lnTo>
                    <a:pt x="214" y="217"/>
                  </a:lnTo>
                  <a:lnTo>
                    <a:pt x="214" y="218"/>
                  </a:lnTo>
                  <a:lnTo>
                    <a:pt x="211" y="218"/>
                  </a:lnTo>
                  <a:lnTo>
                    <a:pt x="208" y="218"/>
                  </a:lnTo>
                  <a:lnTo>
                    <a:pt x="204" y="218"/>
                  </a:lnTo>
                  <a:lnTo>
                    <a:pt x="204" y="220"/>
                  </a:lnTo>
                  <a:lnTo>
                    <a:pt x="201" y="220"/>
                  </a:lnTo>
                  <a:lnTo>
                    <a:pt x="198" y="220"/>
                  </a:lnTo>
                  <a:lnTo>
                    <a:pt x="198" y="222"/>
                  </a:lnTo>
                  <a:lnTo>
                    <a:pt x="195" y="222"/>
                  </a:lnTo>
                  <a:lnTo>
                    <a:pt x="192" y="222"/>
                  </a:lnTo>
                  <a:lnTo>
                    <a:pt x="192" y="225"/>
                  </a:lnTo>
                  <a:lnTo>
                    <a:pt x="188" y="225"/>
                  </a:lnTo>
                  <a:lnTo>
                    <a:pt x="185" y="226"/>
                  </a:lnTo>
                  <a:lnTo>
                    <a:pt x="182" y="226"/>
                  </a:lnTo>
                  <a:lnTo>
                    <a:pt x="179" y="229"/>
                  </a:lnTo>
                  <a:lnTo>
                    <a:pt x="176" y="229"/>
                  </a:lnTo>
                  <a:lnTo>
                    <a:pt x="172" y="231"/>
                  </a:lnTo>
                  <a:lnTo>
                    <a:pt x="169" y="231"/>
                  </a:lnTo>
                  <a:lnTo>
                    <a:pt x="166" y="235"/>
                  </a:lnTo>
                  <a:lnTo>
                    <a:pt x="163" y="235"/>
                  </a:lnTo>
                  <a:lnTo>
                    <a:pt x="159" y="235"/>
                  </a:lnTo>
                  <a:lnTo>
                    <a:pt x="156" y="235"/>
                  </a:lnTo>
                  <a:lnTo>
                    <a:pt x="154" y="238"/>
                  </a:lnTo>
                  <a:lnTo>
                    <a:pt x="151" y="238"/>
                  </a:lnTo>
                  <a:lnTo>
                    <a:pt x="150" y="238"/>
                  </a:lnTo>
                  <a:lnTo>
                    <a:pt x="147" y="238"/>
                  </a:lnTo>
                  <a:lnTo>
                    <a:pt x="147" y="239"/>
                  </a:lnTo>
                  <a:lnTo>
                    <a:pt x="142" y="239"/>
                  </a:lnTo>
                  <a:lnTo>
                    <a:pt x="139" y="239"/>
                  </a:lnTo>
                  <a:lnTo>
                    <a:pt x="134" y="239"/>
                  </a:lnTo>
                  <a:lnTo>
                    <a:pt x="131" y="241"/>
                  </a:lnTo>
                  <a:lnTo>
                    <a:pt x="124" y="241"/>
                  </a:lnTo>
                  <a:lnTo>
                    <a:pt x="120" y="241"/>
                  </a:lnTo>
                  <a:lnTo>
                    <a:pt x="113" y="241"/>
                  </a:lnTo>
                  <a:lnTo>
                    <a:pt x="110" y="244"/>
                  </a:lnTo>
                  <a:lnTo>
                    <a:pt x="104" y="244"/>
                  </a:lnTo>
                  <a:lnTo>
                    <a:pt x="101" y="244"/>
                  </a:lnTo>
                  <a:lnTo>
                    <a:pt x="97" y="243"/>
                  </a:lnTo>
                  <a:lnTo>
                    <a:pt x="96" y="240"/>
                  </a:lnTo>
                  <a:lnTo>
                    <a:pt x="97" y="239"/>
                  </a:lnTo>
                  <a:lnTo>
                    <a:pt x="101" y="236"/>
                  </a:lnTo>
                  <a:lnTo>
                    <a:pt x="107" y="232"/>
                  </a:lnTo>
                  <a:lnTo>
                    <a:pt x="110" y="226"/>
                  </a:lnTo>
                  <a:lnTo>
                    <a:pt x="117" y="223"/>
                  </a:lnTo>
                  <a:lnTo>
                    <a:pt x="122" y="220"/>
                  </a:lnTo>
                  <a:lnTo>
                    <a:pt x="128" y="216"/>
                  </a:lnTo>
                  <a:lnTo>
                    <a:pt x="132" y="213"/>
                  </a:lnTo>
                  <a:lnTo>
                    <a:pt x="136" y="210"/>
                  </a:lnTo>
                  <a:lnTo>
                    <a:pt x="139" y="207"/>
                  </a:lnTo>
                  <a:lnTo>
                    <a:pt x="145" y="207"/>
                  </a:lnTo>
                  <a:lnTo>
                    <a:pt x="146" y="204"/>
                  </a:lnTo>
                  <a:lnTo>
                    <a:pt x="149" y="202"/>
                  </a:lnTo>
                  <a:lnTo>
                    <a:pt x="151" y="200"/>
                  </a:lnTo>
                  <a:lnTo>
                    <a:pt x="154" y="200"/>
                  </a:lnTo>
                  <a:lnTo>
                    <a:pt x="154" y="199"/>
                  </a:lnTo>
                  <a:lnTo>
                    <a:pt x="157" y="199"/>
                  </a:lnTo>
                  <a:lnTo>
                    <a:pt x="159" y="199"/>
                  </a:lnTo>
                  <a:lnTo>
                    <a:pt x="159" y="196"/>
                  </a:lnTo>
                  <a:lnTo>
                    <a:pt x="161" y="196"/>
                  </a:lnTo>
                  <a:lnTo>
                    <a:pt x="161" y="193"/>
                  </a:lnTo>
                  <a:lnTo>
                    <a:pt x="162" y="193"/>
                  </a:lnTo>
                  <a:lnTo>
                    <a:pt x="159" y="190"/>
                  </a:lnTo>
                  <a:lnTo>
                    <a:pt x="156" y="187"/>
                  </a:lnTo>
                  <a:lnTo>
                    <a:pt x="155" y="187"/>
                  </a:lnTo>
                  <a:lnTo>
                    <a:pt x="152" y="187"/>
                  </a:lnTo>
                  <a:lnTo>
                    <a:pt x="149" y="187"/>
                  </a:lnTo>
                  <a:lnTo>
                    <a:pt x="147" y="189"/>
                  </a:lnTo>
                  <a:lnTo>
                    <a:pt x="143" y="190"/>
                  </a:lnTo>
                  <a:lnTo>
                    <a:pt x="143" y="193"/>
                  </a:lnTo>
                  <a:lnTo>
                    <a:pt x="139" y="193"/>
                  </a:lnTo>
                  <a:lnTo>
                    <a:pt x="136" y="196"/>
                  </a:lnTo>
                  <a:lnTo>
                    <a:pt x="133" y="199"/>
                  </a:lnTo>
                  <a:lnTo>
                    <a:pt x="130" y="202"/>
                  </a:lnTo>
                  <a:lnTo>
                    <a:pt x="126" y="202"/>
                  </a:lnTo>
                  <a:lnTo>
                    <a:pt x="123" y="206"/>
                  </a:lnTo>
                  <a:lnTo>
                    <a:pt x="120" y="209"/>
                  </a:lnTo>
                  <a:lnTo>
                    <a:pt x="117" y="212"/>
                  </a:lnTo>
                  <a:lnTo>
                    <a:pt x="111" y="212"/>
                  </a:lnTo>
                  <a:lnTo>
                    <a:pt x="108" y="215"/>
                  </a:lnTo>
                  <a:lnTo>
                    <a:pt x="105" y="217"/>
                  </a:lnTo>
                  <a:lnTo>
                    <a:pt x="102" y="221"/>
                  </a:lnTo>
                  <a:lnTo>
                    <a:pt x="99" y="221"/>
                  </a:lnTo>
                  <a:lnTo>
                    <a:pt x="95" y="224"/>
                  </a:lnTo>
                  <a:lnTo>
                    <a:pt x="92" y="226"/>
                  </a:lnTo>
                  <a:lnTo>
                    <a:pt x="91" y="229"/>
                  </a:lnTo>
                  <a:lnTo>
                    <a:pt x="88" y="229"/>
                  </a:lnTo>
                  <a:lnTo>
                    <a:pt x="85" y="230"/>
                  </a:lnTo>
                  <a:lnTo>
                    <a:pt x="81" y="230"/>
                  </a:lnTo>
                  <a:lnTo>
                    <a:pt x="80" y="233"/>
                  </a:lnTo>
                  <a:lnTo>
                    <a:pt x="77" y="233"/>
                  </a:lnTo>
                  <a:lnTo>
                    <a:pt x="74" y="233"/>
                  </a:lnTo>
                  <a:lnTo>
                    <a:pt x="71" y="233"/>
                  </a:lnTo>
                  <a:lnTo>
                    <a:pt x="71" y="237"/>
                  </a:lnTo>
                  <a:lnTo>
                    <a:pt x="67" y="236"/>
                  </a:lnTo>
                  <a:lnTo>
                    <a:pt x="64" y="236"/>
                  </a:lnTo>
                  <a:lnTo>
                    <a:pt x="61" y="236"/>
                  </a:lnTo>
                  <a:lnTo>
                    <a:pt x="59" y="236"/>
                  </a:lnTo>
                  <a:lnTo>
                    <a:pt x="56" y="236"/>
                  </a:lnTo>
                  <a:lnTo>
                    <a:pt x="53" y="236"/>
                  </a:lnTo>
                  <a:lnTo>
                    <a:pt x="49" y="236"/>
                  </a:lnTo>
                  <a:lnTo>
                    <a:pt x="48" y="236"/>
                  </a:lnTo>
                  <a:lnTo>
                    <a:pt x="45" y="233"/>
                  </a:lnTo>
                  <a:lnTo>
                    <a:pt x="42" y="233"/>
                  </a:lnTo>
                  <a:lnTo>
                    <a:pt x="39" y="233"/>
                  </a:lnTo>
                  <a:lnTo>
                    <a:pt x="35" y="233"/>
                  </a:lnTo>
                  <a:lnTo>
                    <a:pt x="32" y="232"/>
                  </a:lnTo>
                  <a:lnTo>
                    <a:pt x="29" y="232"/>
                  </a:lnTo>
                  <a:lnTo>
                    <a:pt x="26" y="232"/>
                  </a:lnTo>
                  <a:lnTo>
                    <a:pt x="25" y="232"/>
                  </a:lnTo>
                  <a:lnTo>
                    <a:pt x="21" y="229"/>
                  </a:lnTo>
                  <a:lnTo>
                    <a:pt x="18" y="229"/>
                  </a:lnTo>
                  <a:lnTo>
                    <a:pt x="15" y="229"/>
                  </a:lnTo>
                  <a:lnTo>
                    <a:pt x="13" y="229"/>
                  </a:lnTo>
                  <a:lnTo>
                    <a:pt x="10" y="229"/>
                  </a:lnTo>
                  <a:lnTo>
                    <a:pt x="7" y="229"/>
                  </a:lnTo>
                  <a:lnTo>
                    <a:pt x="3" y="229"/>
                  </a:lnTo>
                  <a:lnTo>
                    <a:pt x="0" y="227"/>
                  </a:lnTo>
                  <a:lnTo>
                    <a:pt x="0" y="225"/>
                  </a:lnTo>
                  <a:lnTo>
                    <a:pt x="3" y="225"/>
                  </a:lnTo>
                  <a:lnTo>
                    <a:pt x="7" y="222"/>
                  </a:lnTo>
                  <a:lnTo>
                    <a:pt x="11" y="220"/>
                  </a:lnTo>
                  <a:lnTo>
                    <a:pt x="16" y="216"/>
                  </a:lnTo>
                  <a:lnTo>
                    <a:pt x="23" y="216"/>
                  </a:lnTo>
                  <a:lnTo>
                    <a:pt x="27" y="213"/>
                  </a:lnTo>
                  <a:lnTo>
                    <a:pt x="33" y="211"/>
                  </a:lnTo>
                  <a:lnTo>
                    <a:pt x="39" y="208"/>
                  </a:lnTo>
                  <a:lnTo>
                    <a:pt x="45" y="208"/>
                  </a:lnTo>
                  <a:lnTo>
                    <a:pt x="48" y="206"/>
                  </a:lnTo>
                  <a:lnTo>
                    <a:pt x="53" y="206"/>
                  </a:lnTo>
                  <a:lnTo>
                    <a:pt x="54" y="206"/>
                  </a:lnTo>
                  <a:lnTo>
                    <a:pt x="56" y="206"/>
                  </a:lnTo>
                  <a:lnTo>
                    <a:pt x="56" y="204"/>
                  </a:lnTo>
                  <a:lnTo>
                    <a:pt x="56" y="201"/>
                  </a:lnTo>
                  <a:lnTo>
                    <a:pt x="58" y="202"/>
                  </a:lnTo>
                  <a:lnTo>
                    <a:pt x="59" y="206"/>
                  </a:lnTo>
                  <a:lnTo>
                    <a:pt x="59" y="209"/>
                  </a:lnTo>
                  <a:lnTo>
                    <a:pt x="62" y="212"/>
                  </a:lnTo>
                  <a:lnTo>
                    <a:pt x="62" y="209"/>
                  </a:lnTo>
                  <a:lnTo>
                    <a:pt x="62" y="206"/>
                  </a:lnTo>
                  <a:lnTo>
                    <a:pt x="62" y="202"/>
                  </a:lnTo>
                  <a:lnTo>
                    <a:pt x="62" y="199"/>
                  </a:lnTo>
                  <a:lnTo>
                    <a:pt x="65" y="199"/>
                  </a:lnTo>
                  <a:lnTo>
                    <a:pt x="67" y="197"/>
                  </a:lnTo>
                  <a:lnTo>
                    <a:pt x="71" y="197"/>
                  </a:lnTo>
                  <a:lnTo>
                    <a:pt x="71" y="194"/>
                  </a:lnTo>
                  <a:lnTo>
                    <a:pt x="74" y="194"/>
                  </a:lnTo>
                  <a:lnTo>
                    <a:pt x="76" y="194"/>
                  </a:lnTo>
                  <a:lnTo>
                    <a:pt x="79" y="194"/>
                  </a:lnTo>
                  <a:lnTo>
                    <a:pt x="79" y="191"/>
                  </a:lnTo>
                  <a:lnTo>
                    <a:pt x="82" y="191"/>
                  </a:lnTo>
                  <a:lnTo>
                    <a:pt x="82" y="190"/>
                  </a:lnTo>
                  <a:lnTo>
                    <a:pt x="86" y="190"/>
                  </a:lnTo>
                  <a:lnTo>
                    <a:pt x="86" y="186"/>
                  </a:lnTo>
                  <a:lnTo>
                    <a:pt x="89" y="186"/>
                  </a:lnTo>
                  <a:lnTo>
                    <a:pt x="91" y="186"/>
                  </a:lnTo>
                  <a:lnTo>
                    <a:pt x="94" y="186"/>
                  </a:lnTo>
                  <a:lnTo>
                    <a:pt x="94" y="183"/>
                  </a:lnTo>
                  <a:lnTo>
                    <a:pt x="97" y="183"/>
                  </a:lnTo>
                  <a:lnTo>
                    <a:pt x="99" y="183"/>
                  </a:lnTo>
                  <a:lnTo>
                    <a:pt x="102" y="184"/>
                  </a:lnTo>
                  <a:lnTo>
                    <a:pt x="105" y="187"/>
                  </a:lnTo>
                  <a:lnTo>
                    <a:pt x="107" y="190"/>
                  </a:lnTo>
                  <a:lnTo>
                    <a:pt x="110" y="193"/>
                  </a:lnTo>
                  <a:lnTo>
                    <a:pt x="108" y="190"/>
                  </a:lnTo>
                  <a:lnTo>
                    <a:pt x="108" y="189"/>
                  </a:lnTo>
                  <a:lnTo>
                    <a:pt x="108" y="186"/>
                  </a:lnTo>
                  <a:lnTo>
                    <a:pt x="106" y="185"/>
                  </a:lnTo>
                  <a:lnTo>
                    <a:pt x="106" y="182"/>
                  </a:lnTo>
                  <a:lnTo>
                    <a:pt x="107" y="182"/>
                  </a:lnTo>
                  <a:lnTo>
                    <a:pt x="107" y="179"/>
                  </a:lnTo>
                  <a:lnTo>
                    <a:pt x="109" y="179"/>
                  </a:lnTo>
                  <a:lnTo>
                    <a:pt x="110" y="177"/>
                  </a:lnTo>
                  <a:lnTo>
                    <a:pt x="113" y="177"/>
                  </a:lnTo>
                  <a:lnTo>
                    <a:pt x="113" y="174"/>
                  </a:lnTo>
                  <a:lnTo>
                    <a:pt x="115" y="174"/>
                  </a:lnTo>
                  <a:lnTo>
                    <a:pt x="117" y="170"/>
                  </a:lnTo>
                  <a:lnTo>
                    <a:pt x="120" y="170"/>
                  </a:lnTo>
                  <a:lnTo>
                    <a:pt x="123" y="167"/>
                  </a:lnTo>
                  <a:lnTo>
                    <a:pt x="126" y="164"/>
                  </a:lnTo>
                  <a:lnTo>
                    <a:pt x="130" y="161"/>
                  </a:lnTo>
                  <a:lnTo>
                    <a:pt x="135" y="159"/>
                  </a:lnTo>
                  <a:lnTo>
                    <a:pt x="138" y="153"/>
                  </a:lnTo>
                  <a:lnTo>
                    <a:pt x="141" y="150"/>
                  </a:lnTo>
                  <a:lnTo>
                    <a:pt x="145" y="147"/>
                  </a:lnTo>
                  <a:lnTo>
                    <a:pt x="150" y="144"/>
                  </a:lnTo>
                  <a:lnTo>
                    <a:pt x="153" y="137"/>
                  </a:lnTo>
                  <a:lnTo>
                    <a:pt x="156" y="134"/>
                  </a:lnTo>
                  <a:lnTo>
                    <a:pt x="159" y="131"/>
                  </a:lnTo>
                  <a:lnTo>
                    <a:pt x="163" y="128"/>
                  </a:lnTo>
                  <a:lnTo>
                    <a:pt x="163" y="121"/>
                  </a:lnTo>
                  <a:lnTo>
                    <a:pt x="166" y="118"/>
                  </a:lnTo>
                  <a:lnTo>
                    <a:pt x="166" y="114"/>
                  </a:lnTo>
                  <a:lnTo>
                    <a:pt x="169" y="110"/>
                  </a:lnTo>
                  <a:lnTo>
                    <a:pt x="169" y="104"/>
                  </a:lnTo>
                  <a:lnTo>
                    <a:pt x="169" y="101"/>
                  </a:lnTo>
                  <a:lnTo>
                    <a:pt x="169" y="98"/>
                  </a:lnTo>
                  <a:lnTo>
                    <a:pt x="170" y="94"/>
                  </a:lnTo>
                  <a:lnTo>
                    <a:pt x="167" y="89"/>
                  </a:lnTo>
                  <a:lnTo>
                    <a:pt x="167" y="86"/>
                  </a:lnTo>
                  <a:lnTo>
                    <a:pt x="166" y="83"/>
                  </a:lnTo>
                  <a:lnTo>
                    <a:pt x="166" y="79"/>
                  </a:lnTo>
                  <a:lnTo>
                    <a:pt x="163" y="76"/>
                  </a:lnTo>
                  <a:lnTo>
                    <a:pt x="163" y="73"/>
                  </a:lnTo>
                  <a:lnTo>
                    <a:pt x="159" y="70"/>
                  </a:lnTo>
                  <a:lnTo>
                    <a:pt x="156" y="67"/>
                  </a:lnTo>
                  <a:lnTo>
                    <a:pt x="153" y="64"/>
                  </a:lnTo>
                  <a:lnTo>
                    <a:pt x="150" y="61"/>
                  </a:lnTo>
                  <a:lnTo>
                    <a:pt x="147" y="59"/>
                  </a:lnTo>
                  <a:lnTo>
                    <a:pt x="143" y="59"/>
                  </a:lnTo>
                  <a:lnTo>
                    <a:pt x="140" y="59"/>
                  </a:lnTo>
                  <a:lnTo>
                    <a:pt x="137" y="59"/>
                  </a:lnTo>
                  <a:lnTo>
                    <a:pt x="134" y="59"/>
                  </a:lnTo>
                  <a:lnTo>
                    <a:pt x="131" y="59"/>
                  </a:lnTo>
                  <a:lnTo>
                    <a:pt x="127" y="59"/>
                  </a:lnTo>
                  <a:lnTo>
                    <a:pt x="124" y="59"/>
                  </a:lnTo>
                  <a:lnTo>
                    <a:pt x="121" y="59"/>
                  </a:lnTo>
                  <a:lnTo>
                    <a:pt x="118" y="59"/>
                  </a:lnTo>
                  <a:lnTo>
                    <a:pt x="117" y="60"/>
                  </a:lnTo>
                  <a:lnTo>
                    <a:pt x="111" y="58"/>
                  </a:lnTo>
                  <a:lnTo>
                    <a:pt x="108" y="58"/>
                  </a:lnTo>
                  <a:lnTo>
                    <a:pt x="104" y="58"/>
                  </a:lnTo>
                  <a:lnTo>
                    <a:pt x="101" y="58"/>
                  </a:lnTo>
                  <a:lnTo>
                    <a:pt x="94" y="57"/>
                  </a:lnTo>
                  <a:lnTo>
                    <a:pt x="91" y="57"/>
                  </a:lnTo>
                  <a:lnTo>
                    <a:pt x="87" y="57"/>
                  </a:lnTo>
                  <a:lnTo>
                    <a:pt x="84" y="57"/>
                  </a:lnTo>
                  <a:lnTo>
                    <a:pt x="77" y="54"/>
                  </a:lnTo>
                  <a:lnTo>
                    <a:pt x="74" y="54"/>
                  </a:lnTo>
                  <a:lnTo>
                    <a:pt x="69" y="52"/>
                  </a:lnTo>
                  <a:lnTo>
                    <a:pt x="65" y="52"/>
                  </a:lnTo>
                  <a:lnTo>
                    <a:pt x="61" y="48"/>
                  </a:lnTo>
                  <a:lnTo>
                    <a:pt x="58" y="48"/>
                  </a:lnTo>
                  <a:lnTo>
                    <a:pt x="55" y="46"/>
                  </a:lnTo>
                  <a:lnTo>
                    <a:pt x="53" y="46"/>
                  </a:lnTo>
                  <a:lnTo>
                    <a:pt x="49" y="43"/>
                  </a:lnTo>
                  <a:lnTo>
                    <a:pt x="46" y="40"/>
                  </a:lnTo>
                  <a:lnTo>
                    <a:pt x="43" y="37"/>
                  </a:lnTo>
                  <a:lnTo>
                    <a:pt x="42" y="34"/>
                  </a:lnTo>
                  <a:lnTo>
                    <a:pt x="39" y="31"/>
                  </a:lnTo>
                  <a:lnTo>
                    <a:pt x="39" y="28"/>
                  </a:lnTo>
                  <a:lnTo>
                    <a:pt x="38" y="25"/>
                  </a:lnTo>
                  <a:lnTo>
                    <a:pt x="36" y="22"/>
                  </a:lnTo>
                  <a:lnTo>
                    <a:pt x="36" y="18"/>
                  </a:lnTo>
                  <a:lnTo>
                    <a:pt x="36" y="15"/>
                  </a:lnTo>
                  <a:lnTo>
                    <a:pt x="38" y="15"/>
                  </a:lnTo>
                  <a:lnTo>
                    <a:pt x="38" y="12"/>
                  </a:lnTo>
                  <a:lnTo>
                    <a:pt x="39" y="11"/>
                  </a:lnTo>
                  <a:lnTo>
                    <a:pt x="39" y="8"/>
                  </a:lnTo>
                  <a:lnTo>
                    <a:pt x="42" y="8"/>
                  </a:lnTo>
                  <a:lnTo>
                    <a:pt x="42" y="5"/>
                  </a:lnTo>
                  <a:lnTo>
                    <a:pt x="42" y="3"/>
                  </a:lnTo>
                  <a:lnTo>
                    <a:pt x="42" y="1"/>
                  </a:lnTo>
                  <a:lnTo>
                    <a:pt x="44" y="1"/>
                  </a:lnTo>
                  <a:lnTo>
                    <a:pt x="44" y="0"/>
                  </a:lnTo>
                  <a:lnTo>
                    <a:pt x="46" y="0"/>
                  </a:lnTo>
                  <a:lnTo>
                    <a:pt x="47" y="0"/>
                  </a:lnTo>
                  <a:lnTo>
                    <a:pt x="50" y="0"/>
                  </a:lnTo>
                  <a:lnTo>
                    <a:pt x="51" y="0"/>
                  </a:lnTo>
                  <a:lnTo>
                    <a:pt x="55" y="0"/>
                  </a:lnTo>
                  <a:lnTo>
                    <a:pt x="58" y="0"/>
                  </a:lnTo>
                  <a:lnTo>
                    <a:pt x="61" y="1"/>
                  </a:lnTo>
                  <a:lnTo>
                    <a:pt x="64" y="1"/>
                  </a:lnTo>
                  <a:lnTo>
                    <a:pt x="69" y="3"/>
                  </a:lnTo>
                  <a:lnTo>
                    <a:pt x="72" y="5"/>
                  </a:lnTo>
                  <a:lnTo>
                    <a:pt x="78" y="8"/>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96" name="Freeform 272"/>
            <p:cNvSpPr>
              <a:spLocks/>
            </p:cNvSpPr>
            <p:nvPr/>
          </p:nvSpPr>
          <p:spPr bwMode="auto">
            <a:xfrm flipH="1">
              <a:off x="2835275" y="5967413"/>
              <a:ext cx="61913" cy="171450"/>
            </a:xfrm>
            <a:custGeom>
              <a:avLst/>
              <a:gdLst>
                <a:gd name="T0" fmla="*/ 12383 w 20"/>
                <a:gd name="T1" fmla="*/ 56165 h 58"/>
                <a:gd name="T2" fmla="*/ 3096 w 20"/>
                <a:gd name="T3" fmla="*/ 65033 h 58"/>
                <a:gd name="T4" fmla="*/ 3096 w 20"/>
                <a:gd name="T5" fmla="*/ 73901 h 58"/>
                <a:gd name="T6" fmla="*/ 3096 w 20"/>
                <a:gd name="T7" fmla="*/ 82769 h 58"/>
                <a:gd name="T8" fmla="*/ 3096 w 20"/>
                <a:gd name="T9" fmla="*/ 94593 h 58"/>
                <a:gd name="T10" fmla="*/ 0 w 20"/>
                <a:gd name="T11" fmla="*/ 106417 h 58"/>
                <a:gd name="T12" fmla="*/ 0 w 20"/>
                <a:gd name="T13" fmla="*/ 115285 h 58"/>
                <a:gd name="T14" fmla="*/ 0 w 20"/>
                <a:gd name="T15" fmla="*/ 124153 h 58"/>
                <a:gd name="T16" fmla="*/ 0 w 20"/>
                <a:gd name="T17" fmla="*/ 138934 h 58"/>
                <a:gd name="T18" fmla="*/ 0 w 20"/>
                <a:gd name="T19" fmla="*/ 141890 h 58"/>
                <a:gd name="T20" fmla="*/ 0 w 20"/>
                <a:gd name="T21" fmla="*/ 153714 h 58"/>
                <a:gd name="T22" fmla="*/ 0 w 20"/>
                <a:gd name="T23" fmla="*/ 156670 h 58"/>
                <a:gd name="T24" fmla="*/ 3096 w 20"/>
                <a:gd name="T25" fmla="*/ 165538 h 58"/>
                <a:gd name="T26" fmla="*/ 3096 w 20"/>
                <a:gd name="T27" fmla="*/ 165538 h 58"/>
                <a:gd name="T28" fmla="*/ 9287 w 20"/>
                <a:gd name="T29" fmla="*/ 168494 h 58"/>
                <a:gd name="T30" fmla="*/ 12383 w 20"/>
                <a:gd name="T31" fmla="*/ 168494 h 58"/>
                <a:gd name="T32" fmla="*/ 21670 w 20"/>
                <a:gd name="T33" fmla="*/ 171450 h 58"/>
                <a:gd name="T34" fmla="*/ 21670 w 20"/>
                <a:gd name="T35" fmla="*/ 162582 h 58"/>
                <a:gd name="T36" fmla="*/ 27861 w 20"/>
                <a:gd name="T37" fmla="*/ 159626 h 58"/>
                <a:gd name="T38" fmla="*/ 27861 w 20"/>
                <a:gd name="T39" fmla="*/ 150758 h 58"/>
                <a:gd name="T40" fmla="*/ 37148 w 20"/>
                <a:gd name="T41" fmla="*/ 150758 h 58"/>
                <a:gd name="T42" fmla="*/ 37148 w 20"/>
                <a:gd name="T43" fmla="*/ 138934 h 58"/>
                <a:gd name="T44" fmla="*/ 43339 w 20"/>
                <a:gd name="T45" fmla="*/ 130066 h 58"/>
                <a:gd name="T46" fmla="*/ 43339 w 20"/>
                <a:gd name="T47" fmla="*/ 121197 h 58"/>
                <a:gd name="T48" fmla="*/ 52626 w 20"/>
                <a:gd name="T49" fmla="*/ 118241 h 58"/>
                <a:gd name="T50" fmla="*/ 52626 w 20"/>
                <a:gd name="T51" fmla="*/ 109373 h 58"/>
                <a:gd name="T52" fmla="*/ 52626 w 20"/>
                <a:gd name="T53" fmla="*/ 97549 h 58"/>
                <a:gd name="T54" fmla="*/ 52626 w 20"/>
                <a:gd name="T55" fmla="*/ 88681 h 58"/>
                <a:gd name="T56" fmla="*/ 55722 w 20"/>
                <a:gd name="T57" fmla="*/ 82769 h 58"/>
                <a:gd name="T58" fmla="*/ 55722 w 20"/>
                <a:gd name="T59" fmla="*/ 73901 h 58"/>
                <a:gd name="T60" fmla="*/ 55722 w 20"/>
                <a:gd name="T61" fmla="*/ 73901 h 58"/>
                <a:gd name="T62" fmla="*/ 55722 w 20"/>
                <a:gd name="T63" fmla="*/ 73901 h 58"/>
                <a:gd name="T64" fmla="*/ 61913 w 20"/>
                <a:gd name="T65" fmla="*/ 73901 h 58"/>
                <a:gd name="T66" fmla="*/ 55722 w 20"/>
                <a:gd name="T67" fmla="*/ 56165 h 58"/>
                <a:gd name="T68" fmla="*/ 55722 w 20"/>
                <a:gd name="T69" fmla="*/ 38428 h 58"/>
                <a:gd name="T70" fmla="*/ 52626 w 20"/>
                <a:gd name="T71" fmla="*/ 26604 h 58"/>
                <a:gd name="T72" fmla="*/ 52626 w 20"/>
                <a:gd name="T73" fmla="*/ 17736 h 58"/>
                <a:gd name="T74" fmla="*/ 43339 w 20"/>
                <a:gd name="T75" fmla="*/ 5912 h 58"/>
                <a:gd name="T76" fmla="*/ 43339 w 20"/>
                <a:gd name="T77" fmla="*/ 2956 h 58"/>
                <a:gd name="T78" fmla="*/ 37148 w 20"/>
                <a:gd name="T79" fmla="*/ 0 h 58"/>
                <a:gd name="T80" fmla="*/ 37148 w 20"/>
                <a:gd name="T81" fmla="*/ 0 h 58"/>
                <a:gd name="T82" fmla="*/ 27861 w 20"/>
                <a:gd name="T83" fmla="*/ 0 h 58"/>
                <a:gd name="T84" fmla="*/ 27861 w 20"/>
                <a:gd name="T85" fmla="*/ 0 h 58"/>
                <a:gd name="T86" fmla="*/ 15478 w 20"/>
                <a:gd name="T87" fmla="*/ 2956 h 58"/>
                <a:gd name="T88" fmla="*/ 15478 w 20"/>
                <a:gd name="T89" fmla="*/ 14780 h 58"/>
                <a:gd name="T90" fmla="*/ 12383 w 20"/>
                <a:gd name="T91" fmla="*/ 20692 h 58"/>
                <a:gd name="T92" fmla="*/ 12383 w 20"/>
                <a:gd name="T93" fmla="*/ 29560 h 58"/>
                <a:gd name="T94" fmla="*/ 12383 w 20"/>
                <a:gd name="T95" fmla="*/ 38428 h 58"/>
                <a:gd name="T96" fmla="*/ 12383 w 20"/>
                <a:gd name="T97" fmla="*/ 56165 h 58"/>
                <a:gd name="T98" fmla="*/ 12383 w 20"/>
                <a:gd name="T99" fmla="*/ 56165 h 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
                <a:gd name="T151" fmla="*/ 0 h 58"/>
                <a:gd name="T152" fmla="*/ 20 w 20"/>
                <a:gd name="T153" fmla="*/ 58 h 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 h="58">
                  <a:moveTo>
                    <a:pt x="4" y="19"/>
                  </a:moveTo>
                  <a:lnTo>
                    <a:pt x="1" y="22"/>
                  </a:lnTo>
                  <a:lnTo>
                    <a:pt x="1" y="25"/>
                  </a:lnTo>
                  <a:lnTo>
                    <a:pt x="1" y="28"/>
                  </a:lnTo>
                  <a:lnTo>
                    <a:pt x="1" y="32"/>
                  </a:lnTo>
                  <a:lnTo>
                    <a:pt x="0" y="36"/>
                  </a:lnTo>
                  <a:lnTo>
                    <a:pt x="0" y="39"/>
                  </a:lnTo>
                  <a:lnTo>
                    <a:pt x="0" y="42"/>
                  </a:lnTo>
                  <a:lnTo>
                    <a:pt x="0" y="47"/>
                  </a:lnTo>
                  <a:lnTo>
                    <a:pt x="0" y="48"/>
                  </a:lnTo>
                  <a:lnTo>
                    <a:pt x="0" y="52"/>
                  </a:lnTo>
                  <a:lnTo>
                    <a:pt x="0" y="53"/>
                  </a:lnTo>
                  <a:lnTo>
                    <a:pt x="1" y="56"/>
                  </a:lnTo>
                  <a:lnTo>
                    <a:pt x="3" y="57"/>
                  </a:lnTo>
                  <a:lnTo>
                    <a:pt x="4" y="57"/>
                  </a:lnTo>
                  <a:lnTo>
                    <a:pt x="7" y="58"/>
                  </a:lnTo>
                  <a:lnTo>
                    <a:pt x="7" y="55"/>
                  </a:lnTo>
                  <a:lnTo>
                    <a:pt x="9" y="54"/>
                  </a:lnTo>
                  <a:lnTo>
                    <a:pt x="9" y="51"/>
                  </a:lnTo>
                  <a:lnTo>
                    <a:pt x="12" y="51"/>
                  </a:lnTo>
                  <a:lnTo>
                    <a:pt x="12" y="47"/>
                  </a:lnTo>
                  <a:lnTo>
                    <a:pt x="14" y="44"/>
                  </a:lnTo>
                  <a:lnTo>
                    <a:pt x="14" y="41"/>
                  </a:lnTo>
                  <a:lnTo>
                    <a:pt x="17" y="40"/>
                  </a:lnTo>
                  <a:lnTo>
                    <a:pt x="17" y="37"/>
                  </a:lnTo>
                  <a:lnTo>
                    <a:pt x="17" y="33"/>
                  </a:lnTo>
                  <a:lnTo>
                    <a:pt x="17" y="30"/>
                  </a:lnTo>
                  <a:lnTo>
                    <a:pt x="18" y="28"/>
                  </a:lnTo>
                  <a:lnTo>
                    <a:pt x="18" y="25"/>
                  </a:lnTo>
                  <a:lnTo>
                    <a:pt x="20" y="25"/>
                  </a:lnTo>
                  <a:lnTo>
                    <a:pt x="18" y="19"/>
                  </a:lnTo>
                  <a:lnTo>
                    <a:pt x="18" y="13"/>
                  </a:lnTo>
                  <a:lnTo>
                    <a:pt x="17" y="9"/>
                  </a:lnTo>
                  <a:lnTo>
                    <a:pt x="17" y="6"/>
                  </a:lnTo>
                  <a:lnTo>
                    <a:pt x="14" y="2"/>
                  </a:lnTo>
                  <a:lnTo>
                    <a:pt x="14" y="1"/>
                  </a:lnTo>
                  <a:lnTo>
                    <a:pt x="12" y="0"/>
                  </a:lnTo>
                  <a:lnTo>
                    <a:pt x="9" y="0"/>
                  </a:lnTo>
                  <a:lnTo>
                    <a:pt x="5" y="1"/>
                  </a:lnTo>
                  <a:lnTo>
                    <a:pt x="5" y="5"/>
                  </a:lnTo>
                  <a:lnTo>
                    <a:pt x="4" y="7"/>
                  </a:lnTo>
                  <a:lnTo>
                    <a:pt x="4" y="10"/>
                  </a:lnTo>
                  <a:lnTo>
                    <a:pt x="4" y="13"/>
                  </a:lnTo>
                  <a:lnTo>
                    <a:pt x="4"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97" name="Freeform 273"/>
            <p:cNvSpPr>
              <a:spLocks/>
            </p:cNvSpPr>
            <p:nvPr/>
          </p:nvSpPr>
          <p:spPr bwMode="auto">
            <a:xfrm flipH="1">
              <a:off x="2216150" y="5722938"/>
              <a:ext cx="709613" cy="463550"/>
            </a:xfrm>
            <a:custGeom>
              <a:avLst/>
              <a:gdLst>
                <a:gd name="T0" fmla="*/ 20959 w 237"/>
                <a:gd name="T1" fmla="*/ 77258 h 156"/>
                <a:gd name="T2" fmla="*/ 50901 w 237"/>
                <a:gd name="T3" fmla="*/ 47544 h 156"/>
                <a:gd name="T4" fmla="*/ 92819 w 237"/>
                <a:gd name="T5" fmla="*/ 26743 h 156"/>
                <a:gd name="T6" fmla="*/ 137731 w 237"/>
                <a:gd name="T7" fmla="*/ 2971 h 156"/>
                <a:gd name="T8" fmla="*/ 200608 w 237"/>
                <a:gd name="T9" fmla="*/ 0 h 156"/>
                <a:gd name="T10" fmla="*/ 278456 w 237"/>
                <a:gd name="T11" fmla="*/ 0 h 156"/>
                <a:gd name="T12" fmla="*/ 380257 w 237"/>
                <a:gd name="T13" fmla="*/ 2971 h 156"/>
                <a:gd name="T14" fmla="*/ 482058 w 237"/>
                <a:gd name="T15" fmla="*/ 17829 h 156"/>
                <a:gd name="T16" fmla="*/ 580865 w 237"/>
                <a:gd name="T17" fmla="*/ 44572 h 156"/>
                <a:gd name="T18" fmla="*/ 649730 w 237"/>
                <a:gd name="T19" fmla="*/ 74287 h 156"/>
                <a:gd name="T20" fmla="*/ 691648 w 237"/>
                <a:gd name="T21" fmla="*/ 112916 h 156"/>
                <a:gd name="T22" fmla="*/ 691648 w 237"/>
                <a:gd name="T23" fmla="*/ 142631 h 156"/>
                <a:gd name="T24" fmla="*/ 703625 w 237"/>
                <a:gd name="T25" fmla="*/ 190174 h 156"/>
                <a:gd name="T26" fmla="*/ 703625 w 237"/>
                <a:gd name="T27" fmla="*/ 228804 h 156"/>
                <a:gd name="T28" fmla="*/ 694642 w 237"/>
                <a:gd name="T29" fmla="*/ 270404 h 156"/>
                <a:gd name="T30" fmla="*/ 664701 w 237"/>
                <a:gd name="T31" fmla="*/ 303090 h 156"/>
                <a:gd name="T32" fmla="*/ 622783 w 237"/>
                <a:gd name="T33" fmla="*/ 326862 h 156"/>
                <a:gd name="T34" fmla="*/ 574876 w 237"/>
                <a:gd name="T35" fmla="*/ 353605 h 156"/>
                <a:gd name="T36" fmla="*/ 541941 w 237"/>
                <a:gd name="T37" fmla="*/ 380349 h 156"/>
                <a:gd name="T38" fmla="*/ 491040 w 237"/>
                <a:gd name="T39" fmla="*/ 404121 h 156"/>
                <a:gd name="T40" fmla="*/ 437146 w 237"/>
                <a:gd name="T41" fmla="*/ 424921 h 156"/>
                <a:gd name="T42" fmla="*/ 371274 w 237"/>
                <a:gd name="T43" fmla="*/ 445721 h 156"/>
                <a:gd name="T44" fmla="*/ 311391 w 237"/>
                <a:gd name="T45" fmla="*/ 451664 h 156"/>
                <a:gd name="T46" fmla="*/ 233544 w 237"/>
                <a:gd name="T47" fmla="*/ 451664 h 156"/>
                <a:gd name="T48" fmla="*/ 167672 w 237"/>
                <a:gd name="T49" fmla="*/ 460579 h 156"/>
                <a:gd name="T50" fmla="*/ 107789 w 237"/>
                <a:gd name="T51" fmla="*/ 460579 h 156"/>
                <a:gd name="T52" fmla="*/ 71860 w 237"/>
                <a:gd name="T53" fmla="*/ 463550 h 156"/>
                <a:gd name="T54" fmla="*/ 80842 w 237"/>
                <a:gd name="T55" fmla="*/ 439778 h 156"/>
                <a:gd name="T56" fmla="*/ 98807 w 237"/>
                <a:gd name="T57" fmla="*/ 418978 h 156"/>
                <a:gd name="T58" fmla="*/ 113778 w 237"/>
                <a:gd name="T59" fmla="*/ 383320 h 156"/>
                <a:gd name="T60" fmla="*/ 131742 w 237"/>
                <a:gd name="T61" fmla="*/ 356577 h 156"/>
                <a:gd name="T62" fmla="*/ 137731 w 237"/>
                <a:gd name="T63" fmla="*/ 317948 h 156"/>
                <a:gd name="T64" fmla="*/ 140725 w 237"/>
                <a:gd name="T65" fmla="*/ 279319 h 156"/>
                <a:gd name="T66" fmla="*/ 128748 w 237"/>
                <a:gd name="T67" fmla="*/ 246632 h 156"/>
                <a:gd name="T68" fmla="*/ 128748 w 237"/>
                <a:gd name="T69" fmla="*/ 228804 h 156"/>
                <a:gd name="T70" fmla="*/ 110783 w 237"/>
                <a:gd name="T71" fmla="*/ 210975 h 156"/>
                <a:gd name="T72" fmla="*/ 98807 w 237"/>
                <a:gd name="T73" fmla="*/ 202060 h 156"/>
                <a:gd name="T74" fmla="*/ 92819 w 237"/>
                <a:gd name="T75" fmla="*/ 193146 h 156"/>
                <a:gd name="T76" fmla="*/ 83836 w 237"/>
                <a:gd name="T77" fmla="*/ 169374 h 156"/>
                <a:gd name="T78" fmla="*/ 56889 w 237"/>
                <a:gd name="T79" fmla="*/ 139659 h 156"/>
                <a:gd name="T80" fmla="*/ 29941 w 237"/>
                <a:gd name="T81" fmla="*/ 112916 h 156"/>
                <a:gd name="T82" fmla="*/ 2994 w 237"/>
                <a:gd name="T83" fmla="*/ 95087 h 156"/>
                <a:gd name="T84" fmla="*/ 0 w 237"/>
                <a:gd name="T85" fmla="*/ 95087 h 1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7"/>
                <a:gd name="T130" fmla="*/ 0 h 156"/>
                <a:gd name="T131" fmla="*/ 237 w 237"/>
                <a:gd name="T132" fmla="*/ 156 h 1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7" h="156">
                  <a:moveTo>
                    <a:pt x="0" y="32"/>
                  </a:moveTo>
                  <a:lnTo>
                    <a:pt x="4" y="29"/>
                  </a:lnTo>
                  <a:lnTo>
                    <a:pt x="7" y="26"/>
                  </a:lnTo>
                  <a:lnTo>
                    <a:pt x="10" y="22"/>
                  </a:lnTo>
                  <a:lnTo>
                    <a:pt x="14" y="19"/>
                  </a:lnTo>
                  <a:lnTo>
                    <a:pt x="17" y="16"/>
                  </a:lnTo>
                  <a:lnTo>
                    <a:pt x="22" y="13"/>
                  </a:lnTo>
                  <a:lnTo>
                    <a:pt x="25" y="10"/>
                  </a:lnTo>
                  <a:lnTo>
                    <a:pt x="31" y="9"/>
                  </a:lnTo>
                  <a:lnTo>
                    <a:pt x="35" y="5"/>
                  </a:lnTo>
                  <a:lnTo>
                    <a:pt x="41" y="4"/>
                  </a:lnTo>
                  <a:lnTo>
                    <a:pt x="46" y="1"/>
                  </a:lnTo>
                  <a:lnTo>
                    <a:pt x="53" y="1"/>
                  </a:lnTo>
                  <a:lnTo>
                    <a:pt x="59" y="0"/>
                  </a:lnTo>
                  <a:lnTo>
                    <a:pt x="67" y="0"/>
                  </a:lnTo>
                  <a:lnTo>
                    <a:pt x="75" y="0"/>
                  </a:lnTo>
                  <a:lnTo>
                    <a:pt x="85" y="0"/>
                  </a:lnTo>
                  <a:lnTo>
                    <a:pt x="93" y="0"/>
                  </a:lnTo>
                  <a:lnTo>
                    <a:pt x="104" y="0"/>
                  </a:lnTo>
                  <a:lnTo>
                    <a:pt x="114" y="0"/>
                  </a:lnTo>
                  <a:lnTo>
                    <a:pt x="127" y="1"/>
                  </a:lnTo>
                  <a:lnTo>
                    <a:pt x="136" y="1"/>
                  </a:lnTo>
                  <a:lnTo>
                    <a:pt x="149" y="4"/>
                  </a:lnTo>
                  <a:lnTo>
                    <a:pt x="161" y="6"/>
                  </a:lnTo>
                  <a:lnTo>
                    <a:pt x="174" y="10"/>
                  </a:lnTo>
                  <a:lnTo>
                    <a:pt x="183" y="12"/>
                  </a:lnTo>
                  <a:lnTo>
                    <a:pt x="194" y="15"/>
                  </a:lnTo>
                  <a:lnTo>
                    <a:pt x="201" y="18"/>
                  </a:lnTo>
                  <a:lnTo>
                    <a:pt x="211" y="21"/>
                  </a:lnTo>
                  <a:lnTo>
                    <a:pt x="217" y="25"/>
                  </a:lnTo>
                  <a:lnTo>
                    <a:pt x="224" y="29"/>
                  </a:lnTo>
                  <a:lnTo>
                    <a:pt x="227" y="32"/>
                  </a:lnTo>
                  <a:lnTo>
                    <a:pt x="231" y="38"/>
                  </a:lnTo>
                  <a:lnTo>
                    <a:pt x="231" y="42"/>
                  </a:lnTo>
                  <a:lnTo>
                    <a:pt x="231" y="45"/>
                  </a:lnTo>
                  <a:lnTo>
                    <a:pt x="231" y="48"/>
                  </a:lnTo>
                  <a:lnTo>
                    <a:pt x="235" y="55"/>
                  </a:lnTo>
                  <a:lnTo>
                    <a:pt x="235" y="58"/>
                  </a:lnTo>
                  <a:lnTo>
                    <a:pt x="235" y="64"/>
                  </a:lnTo>
                  <a:lnTo>
                    <a:pt x="235" y="67"/>
                  </a:lnTo>
                  <a:lnTo>
                    <a:pt x="237" y="74"/>
                  </a:lnTo>
                  <a:lnTo>
                    <a:pt x="235" y="77"/>
                  </a:lnTo>
                  <a:lnTo>
                    <a:pt x="235" y="81"/>
                  </a:lnTo>
                  <a:lnTo>
                    <a:pt x="232" y="84"/>
                  </a:lnTo>
                  <a:lnTo>
                    <a:pt x="232" y="91"/>
                  </a:lnTo>
                  <a:lnTo>
                    <a:pt x="229" y="94"/>
                  </a:lnTo>
                  <a:lnTo>
                    <a:pt x="226" y="98"/>
                  </a:lnTo>
                  <a:lnTo>
                    <a:pt x="222" y="102"/>
                  </a:lnTo>
                  <a:lnTo>
                    <a:pt x="219" y="107"/>
                  </a:lnTo>
                  <a:lnTo>
                    <a:pt x="212" y="107"/>
                  </a:lnTo>
                  <a:lnTo>
                    <a:pt x="208" y="110"/>
                  </a:lnTo>
                  <a:lnTo>
                    <a:pt x="201" y="113"/>
                  </a:lnTo>
                  <a:lnTo>
                    <a:pt x="198" y="117"/>
                  </a:lnTo>
                  <a:lnTo>
                    <a:pt x="192" y="119"/>
                  </a:lnTo>
                  <a:lnTo>
                    <a:pt x="189" y="122"/>
                  </a:lnTo>
                  <a:lnTo>
                    <a:pt x="184" y="125"/>
                  </a:lnTo>
                  <a:lnTo>
                    <a:pt x="181" y="128"/>
                  </a:lnTo>
                  <a:lnTo>
                    <a:pt x="175" y="129"/>
                  </a:lnTo>
                  <a:lnTo>
                    <a:pt x="170" y="133"/>
                  </a:lnTo>
                  <a:lnTo>
                    <a:pt x="164" y="136"/>
                  </a:lnTo>
                  <a:lnTo>
                    <a:pt x="160" y="139"/>
                  </a:lnTo>
                  <a:lnTo>
                    <a:pt x="152" y="140"/>
                  </a:lnTo>
                  <a:lnTo>
                    <a:pt x="146" y="143"/>
                  </a:lnTo>
                  <a:lnTo>
                    <a:pt x="137" y="147"/>
                  </a:lnTo>
                  <a:lnTo>
                    <a:pt x="131" y="150"/>
                  </a:lnTo>
                  <a:lnTo>
                    <a:pt x="124" y="150"/>
                  </a:lnTo>
                  <a:lnTo>
                    <a:pt x="118" y="150"/>
                  </a:lnTo>
                  <a:lnTo>
                    <a:pt x="111" y="150"/>
                  </a:lnTo>
                  <a:lnTo>
                    <a:pt x="104" y="152"/>
                  </a:lnTo>
                  <a:lnTo>
                    <a:pt x="94" y="152"/>
                  </a:lnTo>
                  <a:lnTo>
                    <a:pt x="88" y="152"/>
                  </a:lnTo>
                  <a:lnTo>
                    <a:pt x="78" y="152"/>
                  </a:lnTo>
                  <a:lnTo>
                    <a:pt x="72" y="155"/>
                  </a:lnTo>
                  <a:lnTo>
                    <a:pt x="62" y="155"/>
                  </a:lnTo>
                  <a:lnTo>
                    <a:pt x="56" y="155"/>
                  </a:lnTo>
                  <a:lnTo>
                    <a:pt x="48" y="155"/>
                  </a:lnTo>
                  <a:lnTo>
                    <a:pt x="42" y="155"/>
                  </a:lnTo>
                  <a:lnTo>
                    <a:pt x="36" y="155"/>
                  </a:lnTo>
                  <a:lnTo>
                    <a:pt x="30" y="155"/>
                  </a:lnTo>
                  <a:lnTo>
                    <a:pt x="26" y="155"/>
                  </a:lnTo>
                  <a:lnTo>
                    <a:pt x="24" y="156"/>
                  </a:lnTo>
                  <a:lnTo>
                    <a:pt x="24" y="153"/>
                  </a:lnTo>
                  <a:lnTo>
                    <a:pt x="27" y="151"/>
                  </a:lnTo>
                  <a:lnTo>
                    <a:pt x="27" y="148"/>
                  </a:lnTo>
                  <a:lnTo>
                    <a:pt x="30" y="148"/>
                  </a:lnTo>
                  <a:lnTo>
                    <a:pt x="30" y="144"/>
                  </a:lnTo>
                  <a:lnTo>
                    <a:pt x="33" y="141"/>
                  </a:lnTo>
                  <a:lnTo>
                    <a:pt x="35" y="138"/>
                  </a:lnTo>
                  <a:lnTo>
                    <a:pt x="38" y="136"/>
                  </a:lnTo>
                  <a:lnTo>
                    <a:pt x="38" y="129"/>
                  </a:lnTo>
                  <a:lnTo>
                    <a:pt x="41" y="126"/>
                  </a:lnTo>
                  <a:lnTo>
                    <a:pt x="41" y="123"/>
                  </a:lnTo>
                  <a:lnTo>
                    <a:pt x="44" y="120"/>
                  </a:lnTo>
                  <a:lnTo>
                    <a:pt x="44" y="113"/>
                  </a:lnTo>
                  <a:lnTo>
                    <a:pt x="46" y="110"/>
                  </a:lnTo>
                  <a:lnTo>
                    <a:pt x="46" y="107"/>
                  </a:lnTo>
                  <a:lnTo>
                    <a:pt x="50" y="104"/>
                  </a:lnTo>
                  <a:lnTo>
                    <a:pt x="47" y="97"/>
                  </a:lnTo>
                  <a:lnTo>
                    <a:pt x="47" y="94"/>
                  </a:lnTo>
                  <a:lnTo>
                    <a:pt x="46" y="90"/>
                  </a:lnTo>
                  <a:lnTo>
                    <a:pt x="46" y="87"/>
                  </a:lnTo>
                  <a:lnTo>
                    <a:pt x="43" y="83"/>
                  </a:lnTo>
                  <a:lnTo>
                    <a:pt x="43" y="80"/>
                  </a:lnTo>
                  <a:lnTo>
                    <a:pt x="43" y="77"/>
                  </a:lnTo>
                  <a:lnTo>
                    <a:pt x="40" y="74"/>
                  </a:lnTo>
                  <a:lnTo>
                    <a:pt x="40" y="73"/>
                  </a:lnTo>
                  <a:lnTo>
                    <a:pt x="37" y="71"/>
                  </a:lnTo>
                  <a:lnTo>
                    <a:pt x="33" y="68"/>
                  </a:lnTo>
                  <a:lnTo>
                    <a:pt x="31" y="65"/>
                  </a:lnTo>
                  <a:lnTo>
                    <a:pt x="31" y="62"/>
                  </a:lnTo>
                  <a:lnTo>
                    <a:pt x="28" y="59"/>
                  </a:lnTo>
                  <a:lnTo>
                    <a:pt x="28" y="57"/>
                  </a:lnTo>
                  <a:lnTo>
                    <a:pt x="25" y="53"/>
                  </a:lnTo>
                  <a:lnTo>
                    <a:pt x="22" y="50"/>
                  </a:lnTo>
                  <a:lnTo>
                    <a:pt x="19" y="47"/>
                  </a:lnTo>
                  <a:lnTo>
                    <a:pt x="16" y="45"/>
                  </a:lnTo>
                  <a:lnTo>
                    <a:pt x="13" y="42"/>
                  </a:lnTo>
                  <a:lnTo>
                    <a:pt x="10" y="38"/>
                  </a:lnTo>
                  <a:lnTo>
                    <a:pt x="7" y="35"/>
                  </a:lnTo>
                  <a:lnTo>
                    <a:pt x="5" y="35"/>
                  </a:lnTo>
                  <a:lnTo>
                    <a:pt x="1" y="32"/>
                  </a:lnTo>
                  <a:lnTo>
                    <a:pt x="0" y="32"/>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98" name="Freeform 274"/>
            <p:cNvSpPr>
              <a:spLocks/>
            </p:cNvSpPr>
            <p:nvPr/>
          </p:nvSpPr>
          <p:spPr bwMode="auto">
            <a:xfrm flipH="1">
              <a:off x="2174875" y="4448175"/>
              <a:ext cx="2136775" cy="1339850"/>
            </a:xfrm>
            <a:custGeom>
              <a:avLst/>
              <a:gdLst>
                <a:gd name="T0" fmla="*/ 1189422 w 715"/>
                <a:gd name="T1" fmla="*/ 86731 h 448"/>
                <a:gd name="T2" fmla="*/ 1359766 w 715"/>
                <a:gd name="T3" fmla="*/ 29907 h 448"/>
                <a:gd name="T4" fmla="*/ 1443444 w 715"/>
                <a:gd name="T5" fmla="*/ 20935 h 448"/>
                <a:gd name="T6" fmla="*/ 1479306 w 715"/>
                <a:gd name="T7" fmla="*/ 0 h 448"/>
                <a:gd name="T8" fmla="*/ 1607811 w 715"/>
                <a:gd name="T9" fmla="*/ 23926 h 448"/>
                <a:gd name="T10" fmla="*/ 1748270 w 715"/>
                <a:gd name="T11" fmla="*/ 68787 h 448"/>
                <a:gd name="T12" fmla="*/ 1837925 w 715"/>
                <a:gd name="T13" fmla="*/ 107667 h 448"/>
                <a:gd name="T14" fmla="*/ 1912638 w 715"/>
                <a:gd name="T15" fmla="*/ 215333 h 448"/>
                <a:gd name="T16" fmla="*/ 2032178 w 715"/>
                <a:gd name="T17" fmla="*/ 723758 h 448"/>
                <a:gd name="T18" fmla="*/ 2136775 w 715"/>
                <a:gd name="T19" fmla="*/ 1286017 h 448"/>
                <a:gd name="T20" fmla="*/ 1915626 w 715"/>
                <a:gd name="T21" fmla="*/ 1238165 h 448"/>
                <a:gd name="T22" fmla="*/ 1530110 w 715"/>
                <a:gd name="T23" fmla="*/ 1226202 h 448"/>
                <a:gd name="T24" fmla="*/ 1485283 w 715"/>
                <a:gd name="T25" fmla="*/ 1181341 h 448"/>
                <a:gd name="T26" fmla="*/ 1491260 w 715"/>
                <a:gd name="T27" fmla="*/ 1136480 h 448"/>
                <a:gd name="T28" fmla="*/ 1619765 w 715"/>
                <a:gd name="T29" fmla="*/ 1091619 h 448"/>
                <a:gd name="T30" fmla="*/ 1790109 w 715"/>
                <a:gd name="T31" fmla="*/ 1088628 h 448"/>
                <a:gd name="T32" fmla="*/ 1676547 w 715"/>
                <a:gd name="T33" fmla="*/ 1058721 h 448"/>
                <a:gd name="T34" fmla="*/ 1521145 w 715"/>
                <a:gd name="T35" fmla="*/ 1097600 h 448"/>
                <a:gd name="T36" fmla="*/ 1580915 w 715"/>
                <a:gd name="T37" fmla="*/ 1037786 h 448"/>
                <a:gd name="T38" fmla="*/ 1700455 w 715"/>
                <a:gd name="T39" fmla="*/ 971989 h 448"/>
                <a:gd name="T40" fmla="*/ 1607811 w 715"/>
                <a:gd name="T41" fmla="*/ 989934 h 448"/>
                <a:gd name="T42" fmla="*/ 1515168 w 715"/>
                <a:gd name="T43" fmla="*/ 1064702 h 448"/>
                <a:gd name="T44" fmla="*/ 1506202 w 715"/>
                <a:gd name="T45" fmla="*/ 888249 h 448"/>
                <a:gd name="T46" fmla="*/ 1497237 w 715"/>
                <a:gd name="T47" fmla="*/ 643008 h 448"/>
                <a:gd name="T48" fmla="*/ 1452409 w 715"/>
                <a:gd name="T49" fmla="*/ 553286 h 448"/>
                <a:gd name="T50" fmla="*/ 1422524 w 715"/>
                <a:gd name="T51" fmla="*/ 583194 h 448"/>
                <a:gd name="T52" fmla="*/ 1446432 w 715"/>
                <a:gd name="T53" fmla="*/ 732730 h 448"/>
                <a:gd name="T54" fmla="*/ 1464363 w 715"/>
                <a:gd name="T55" fmla="*/ 888249 h 448"/>
                <a:gd name="T56" fmla="*/ 1401605 w 715"/>
                <a:gd name="T57" fmla="*/ 837406 h 448"/>
                <a:gd name="T58" fmla="*/ 1368731 w 715"/>
                <a:gd name="T59" fmla="*/ 768619 h 448"/>
                <a:gd name="T60" fmla="*/ 1368731 w 715"/>
                <a:gd name="T61" fmla="*/ 846378 h 448"/>
                <a:gd name="T62" fmla="*/ 1449421 w 715"/>
                <a:gd name="T63" fmla="*/ 936101 h 448"/>
                <a:gd name="T64" fmla="*/ 1443444 w 715"/>
                <a:gd name="T65" fmla="*/ 1082647 h 448"/>
                <a:gd name="T66" fmla="*/ 1419536 w 715"/>
                <a:gd name="T67" fmla="*/ 1244146 h 448"/>
                <a:gd name="T68" fmla="*/ 1365743 w 715"/>
                <a:gd name="T69" fmla="*/ 1306952 h 448"/>
                <a:gd name="T70" fmla="*/ 1338846 w 715"/>
                <a:gd name="T71" fmla="*/ 1333869 h 448"/>
                <a:gd name="T72" fmla="*/ 1299996 w 715"/>
                <a:gd name="T73" fmla="*/ 1321906 h 448"/>
                <a:gd name="T74" fmla="*/ 1291030 w 715"/>
                <a:gd name="T75" fmla="*/ 1321906 h 448"/>
                <a:gd name="T76" fmla="*/ 1234249 w 715"/>
                <a:gd name="T77" fmla="*/ 1241156 h 448"/>
                <a:gd name="T78" fmla="*/ 1126663 w 715"/>
                <a:gd name="T79" fmla="*/ 1199285 h 448"/>
                <a:gd name="T80" fmla="*/ 944365 w 715"/>
                <a:gd name="T81" fmla="*/ 1226202 h 448"/>
                <a:gd name="T82" fmla="*/ 782986 w 715"/>
                <a:gd name="T83" fmla="*/ 1235174 h 448"/>
                <a:gd name="T84" fmla="*/ 684366 w 715"/>
                <a:gd name="T85" fmla="*/ 1199285 h 448"/>
                <a:gd name="T86" fmla="*/ 588734 w 715"/>
                <a:gd name="T87" fmla="*/ 1226202 h 448"/>
                <a:gd name="T88" fmla="*/ 567814 w 715"/>
                <a:gd name="T89" fmla="*/ 1244146 h 448"/>
                <a:gd name="T90" fmla="*/ 561837 w 715"/>
                <a:gd name="T91" fmla="*/ 1244146 h 448"/>
                <a:gd name="T92" fmla="*/ 540918 w 715"/>
                <a:gd name="T93" fmla="*/ 1133489 h 448"/>
                <a:gd name="T94" fmla="*/ 445286 w 715"/>
                <a:gd name="T95" fmla="*/ 1088628 h 448"/>
                <a:gd name="T96" fmla="*/ 331723 w 715"/>
                <a:gd name="T97" fmla="*/ 983952 h 448"/>
                <a:gd name="T98" fmla="*/ 134482 w 715"/>
                <a:gd name="T99" fmla="*/ 995915 h 448"/>
                <a:gd name="T100" fmla="*/ 59770 w 715"/>
                <a:gd name="T101" fmla="*/ 980962 h 448"/>
                <a:gd name="T102" fmla="*/ 0 w 715"/>
                <a:gd name="T103" fmla="*/ 986943 h 448"/>
                <a:gd name="T104" fmla="*/ 38850 w 715"/>
                <a:gd name="T105" fmla="*/ 903202 h 448"/>
                <a:gd name="T106" fmla="*/ 47816 w 715"/>
                <a:gd name="T107" fmla="*/ 804508 h 448"/>
                <a:gd name="T108" fmla="*/ 140459 w 715"/>
                <a:gd name="T109" fmla="*/ 762638 h 448"/>
                <a:gd name="T110" fmla="*/ 245057 w 715"/>
                <a:gd name="T111" fmla="*/ 729740 h 448"/>
                <a:gd name="T112" fmla="*/ 325746 w 715"/>
                <a:gd name="T113" fmla="*/ 678897 h 448"/>
                <a:gd name="T114" fmla="*/ 439309 w 715"/>
                <a:gd name="T115" fmla="*/ 592166 h 448"/>
                <a:gd name="T116" fmla="*/ 705285 w 715"/>
                <a:gd name="T117" fmla="*/ 355898 h 448"/>
                <a:gd name="T118" fmla="*/ 980227 w 715"/>
                <a:gd name="T119" fmla="*/ 116639 h 4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15"/>
                <a:gd name="T181" fmla="*/ 0 h 448"/>
                <a:gd name="T182" fmla="*/ 715 w 715"/>
                <a:gd name="T183" fmla="*/ 448 h 4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15" h="448">
                  <a:moveTo>
                    <a:pt x="332" y="39"/>
                  </a:moveTo>
                  <a:lnTo>
                    <a:pt x="341" y="37"/>
                  </a:lnTo>
                  <a:lnTo>
                    <a:pt x="351" y="37"/>
                  </a:lnTo>
                  <a:lnTo>
                    <a:pt x="361" y="36"/>
                  </a:lnTo>
                  <a:lnTo>
                    <a:pt x="370" y="36"/>
                  </a:lnTo>
                  <a:lnTo>
                    <a:pt x="379" y="32"/>
                  </a:lnTo>
                  <a:lnTo>
                    <a:pt x="388" y="32"/>
                  </a:lnTo>
                  <a:lnTo>
                    <a:pt x="398" y="29"/>
                  </a:lnTo>
                  <a:lnTo>
                    <a:pt x="408" y="29"/>
                  </a:lnTo>
                  <a:lnTo>
                    <a:pt x="414" y="26"/>
                  </a:lnTo>
                  <a:lnTo>
                    <a:pt x="424" y="23"/>
                  </a:lnTo>
                  <a:lnTo>
                    <a:pt x="430" y="19"/>
                  </a:lnTo>
                  <a:lnTo>
                    <a:pt x="439" y="19"/>
                  </a:lnTo>
                  <a:lnTo>
                    <a:pt x="444" y="16"/>
                  </a:lnTo>
                  <a:lnTo>
                    <a:pt x="450" y="13"/>
                  </a:lnTo>
                  <a:lnTo>
                    <a:pt x="455" y="10"/>
                  </a:lnTo>
                  <a:lnTo>
                    <a:pt x="461" y="10"/>
                  </a:lnTo>
                  <a:lnTo>
                    <a:pt x="464" y="7"/>
                  </a:lnTo>
                  <a:lnTo>
                    <a:pt x="468" y="7"/>
                  </a:lnTo>
                  <a:lnTo>
                    <a:pt x="471" y="7"/>
                  </a:lnTo>
                  <a:lnTo>
                    <a:pt x="474" y="7"/>
                  </a:lnTo>
                  <a:lnTo>
                    <a:pt x="476" y="7"/>
                  </a:lnTo>
                  <a:lnTo>
                    <a:pt x="479" y="7"/>
                  </a:lnTo>
                  <a:lnTo>
                    <a:pt x="483" y="7"/>
                  </a:lnTo>
                  <a:lnTo>
                    <a:pt x="486" y="7"/>
                  </a:lnTo>
                  <a:lnTo>
                    <a:pt x="486" y="3"/>
                  </a:lnTo>
                  <a:lnTo>
                    <a:pt x="489" y="3"/>
                  </a:lnTo>
                  <a:lnTo>
                    <a:pt x="491" y="3"/>
                  </a:lnTo>
                  <a:lnTo>
                    <a:pt x="494" y="3"/>
                  </a:lnTo>
                  <a:lnTo>
                    <a:pt x="494" y="1"/>
                  </a:lnTo>
                  <a:lnTo>
                    <a:pt x="495" y="1"/>
                  </a:lnTo>
                  <a:lnTo>
                    <a:pt x="495" y="0"/>
                  </a:lnTo>
                  <a:lnTo>
                    <a:pt x="497" y="0"/>
                  </a:lnTo>
                  <a:lnTo>
                    <a:pt x="501" y="0"/>
                  </a:lnTo>
                  <a:lnTo>
                    <a:pt x="507" y="0"/>
                  </a:lnTo>
                  <a:lnTo>
                    <a:pt x="512" y="0"/>
                  </a:lnTo>
                  <a:lnTo>
                    <a:pt x="519" y="3"/>
                  </a:lnTo>
                  <a:lnTo>
                    <a:pt x="525" y="3"/>
                  </a:lnTo>
                  <a:lnTo>
                    <a:pt x="532" y="7"/>
                  </a:lnTo>
                  <a:lnTo>
                    <a:pt x="538" y="8"/>
                  </a:lnTo>
                  <a:lnTo>
                    <a:pt x="545" y="11"/>
                  </a:lnTo>
                  <a:lnTo>
                    <a:pt x="550" y="11"/>
                  </a:lnTo>
                  <a:lnTo>
                    <a:pt x="556" y="14"/>
                  </a:lnTo>
                  <a:lnTo>
                    <a:pt x="563" y="15"/>
                  </a:lnTo>
                  <a:lnTo>
                    <a:pt x="569" y="18"/>
                  </a:lnTo>
                  <a:lnTo>
                    <a:pt x="573" y="18"/>
                  </a:lnTo>
                  <a:lnTo>
                    <a:pt x="580" y="22"/>
                  </a:lnTo>
                  <a:lnTo>
                    <a:pt x="585" y="23"/>
                  </a:lnTo>
                  <a:lnTo>
                    <a:pt x="592" y="26"/>
                  </a:lnTo>
                  <a:lnTo>
                    <a:pt x="595" y="26"/>
                  </a:lnTo>
                  <a:lnTo>
                    <a:pt x="598" y="28"/>
                  </a:lnTo>
                  <a:lnTo>
                    <a:pt x="601" y="28"/>
                  </a:lnTo>
                  <a:lnTo>
                    <a:pt x="606" y="31"/>
                  </a:lnTo>
                  <a:lnTo>
                    <a:pt x="609" y="31"/>
                  </a:lnTo>
                  <a:lnTo>
                    <a:pt x="612" y="34"/>
                  </a:lnTo>
                  <a:lnTo>
                    <a:pt x="615" y="36"/>
                  </a:lnTo>
                  <a:lnTo>
                    <a:pt x="621" y="39"/>
                  </a:lnTo>
                  <a:lnTo>
                    <a:pt x="622" y="41"/>
                  </a:lnTo>
                  <a:lnTo>
                    <a:pt x="625" y="44"/>
                  </a:lnTo>
                  <a:lnTo>
                    <a:pt x="628" y="47"/>
                  </a:lnTo>
                  <a:lnTo>
                    <a:pt x="631" y="53"/>
                  </a:lnTo>
                  <a:lnTo>
                    <a:pt x="633" y="58"/>
                  </a:lnTo>
                  <a:lnTo>
                    <a:pt x="637" y="64"/>
                  </a:lnTo>
                  <a:lnTo>
                    <a:pt x="640" y="72"/>
                  </a:lnTo>
                  <a:lnTo>
                    <a:pt x="643" y="82"/>
                  </a:lnTo>
                  <a:lnTo>
                    <a:pt x="645" y="90"/>
                  </a:lnTo>
                  <a:lnTo>
                    <a:pt x="649" y="106"/>
                  </a:lnTo>
                  <a:lnTo>
                    <a:pt x="655" y="126"/>
                  </a:lnTo>
                  <a:lnTo>
                    <a:pt x="661" y="153"/>
                  </a:lnTo>
                  <a:lnTo>
                    <a:pt x="668" y="180"/>
                  </a:lnTo>
                  <a:lnTo>
                    <a:pt x="674" y="210"/>
                  </a:lnTo>
                  <a:lnTo>
                    <a:pt x="680" y="242"/>
                  </a:lnTo>
                  <a:lnTo>
                    <a:pt x="688" y="274"/>
                  </a:lnTo>
                  <a:lnTo>
                    <a:pt x="693" y="303"/>
                  </a:lnTo>
                  <a:lnTo>
                    <a:pt x="700" y="333"/>
                  </a:lnTo>
                  <a:lnTo>
                    <a:pt x="704" y="360"/>
                  </a:lnTo>
                  <a:lnTo>
                    <a:pt x="710" y="385"/>
                  </a:lnTo>
                  <a:lnTo>
                    <a:pt x="713" y="405"/>
                  </a:lnTo>
                  <a:lnTo>
                    <a:pt x="715" y="421"/>
                  </a:lnTo>
                  <a:lnTo>
                    <a:pt x="715" y="430"/>
                  </a:lnTo>
                  <a:lnTo>
                    <a:pt x="715" y="436"/>
                  </a:lnTo>
                  <a:lnTo>
                    <a:pt x="709" y="432"/>
                  </a:lnTo>
                  <a:lnTo>
                    <a:pt x="704" y="430"/>
                  </a:lnTo>
                  <a:lnTo>
                    <a:pt x="694" y="427"/>
                  </a:lnTo>
                  <a:lnTo>
                    <a:pt x="685" y="425"/>
                  </a:lnTo>
                  <a:lnTo>
                    <a:pt x="670" y="421"/>
                  </a:lnTo>
                  <a:lnTo>
                    <a:pt x="657" y="417"/>
                  </a:lnTo>
                  <a:lnTo>
                    <a:pt x="641" y="414"/>
                  </a:lnTo>
                  <a:lnTo>
                    <a:pt x="626" y="412"/>
                  </a:lnTo>
                  <a:lnTo>
                    <a:pt x="607" y="409"/>
                  </a:lnTo>
                  <a:lnTo>
                    <a:pt x="591" y="406"/>
                  </a:lnTo>
                  <a:lnTo>
                    <a:pt x="573" y="405"/>
                  </a:lnTo>
                  <a:lnTo>
                    <a:pt x="557" y="405"/>
                  </a:lnTo>
                  <a:lnTo>
                    <a:pt x="541" y="405"/>
                  </a:lnTo>
                  <a:lnTo>
                    <a:pt x="526" y="407"/>
                  </a:lnTo>
                  <a:lnTo>
                    <a:pt x="512" y="410"/>
                  </a:lnTo>
                  <a:lnTo>
                    <a:pt x="501" y="416"/>
                  </a:lnTo>
                  <a:lnTo>
                    <a:pt x="497" y="413"/>
                  </a:lnTo>
                  <a:lnTo>
                    <a:pt x="497" y="410"/>
                  </a:lnTo>
                  <a:lnTo>
                    <a:pt x="497" y="407"/>
                  </a:lnTo>
                  <a:lnTo>
                    <a:pt x="497" y="405"/>
                  </a:lnTo>
                  <a:lnTo>
                    <a:pt x="497" y="401"/>
                  </a:lnTo>
                  <a:lnTo>
                    <a:pt x="497" y="398"/>
                  </a:lnTo>
                  <a:lnTo>
                    <a:pt x="497" y="395"/>
                  </a:lnTo>
                  <a:lnTo>
                    <a:pt x="497" y="393"/>
                  </a:lnTo>
                  <a:lnTo>
                    <a:pt x="497" y="390"/>
                  </a:lnTo>
                  <a:lnTo>
                    <a:pt x="497" y="386"/>
                  </a:lnTo>
                  <a:lnTo>
                    <a:pt x="497" y="383"/>
                  </a:lnTo>
                  <a:lnTo>
                    <a:pt x="499" y="383"/>
                  </a:lnTo>
                  <a:lnTo>
                    <a:pt x="499" y="380"/>
                  </a:lnTo>
                  <a:lnTo>
                    <a:pt x="501" y="380"/>
                  </a:lnTo>
                  <a:lnTo>
                    <a:pt x="504" y="377"/>
                  </a:lnTo>
                  <a:lnTo>
                    <a:pt x="510" y="374"/>
                  </a:lnTo>
                  <a:lnTo>
                    <a:pt x="517" y="370"/>
                  </a:lnTo>
                  <a:lnTo>
                    <a:pt x="523" y="369"/>
                  </a:lnTo>
                  <a:lnTo>
                    <a:pt x="530" y="366"/>
                  </a:lnTo>
                  <a:lnTo>
                    <a:pt x="536" y="366"/>
                  </a:lnTo>
                  <a:lnTo>
                    <a:pt x="542" y="365"/>
                  </a:lnTo>
                  <a:lnTo>
                    <a:pt x="551" y="365"/>
                  </a:lnTo>
                  <a:lnTo>
                    <a:pt x="557" y="364"/>
                  </a:lnTo>
                  <a:lnTo>
                    <a:pt x="564" y="364"/>
                  </a:lnTo>
                  <a:lnTo>
                    <a:pt x="570" y="364"/>
                  </a:lnTo>
                  <a:lnTo>
                    <a:pt x="580" y="364"/>
                  </a:lnTo>
                  <a:lnTo>
                    <a:pt x="586" y="364"/>
                  </a:lnTo>
                  <a:lnTo>
                    <a:pt x="593" y="364"/>
                  </a:lnTo>
                  <a:lnTo>
                    <a:pt x="599" y="364"/>
                  </a:lnTo>
                  <a:lnTo>
                    <a:pt x="608" y="364"/>
                  </a:lnTo>
                  <a:lnTo>
                    <a:pt x="601" y="361"/>
                  </a:lnTo>
                  <a:lnTo>
                    <a:pt x="596" y="357"/>
                  </a:lnTo>
                  <a:lnTo>
                    <a:pt x="589" y="355"/>
                  </a:lnTo>
                  <a:lnTo>
                    <a:pt x="583" y="355"/>
                  </a:lnTo>
                  <a:lnTo>
                    <a:pt x="575" y="354"/>
                  </a:lnTo>
                  <a:lnTo>
                    <a:pt x="568" y="354"/>
                  </a:lnTo>
                  <a:lnTo>
                    <a:pt x="561" y="354"/>
                  </a:lnTo>
                  <a:lnTo>
                    <a:pt x="554" y="355"/>
                  </a:lnTo>
                  <a:lnTo>
                    <a:pt x="545" y="355"/>
                  </a:lnTo>
                  <a:lnTo>
                    <a:pt x="538" y="357"/>
                  </a:lnTo>
                  <a:lnTo>
                    <a:pt x="532" y="357"/>
                  </a:lnTo>
                  <a:lnTo>
                    <a:pt x="525" y="361"/>
                  </a:lnTo>
                  <a:lnTo>
                    <a:pt x="519" y="361"/>
                  </a:lnTo>
                  <a:lnTo>
                    <a:pt x="514" y="364"/>
                  </a:lnTo>
                  <a:lnTo>
                    <a:pt x="509" y="367"/>
                  </a:lnTo>
                  <a:lnTo>
                    <a:pt x="507" y="370"/>
                  </a:lnTo>
                  <a:lnTo>
                    <a:pt x="507" y="366"/>
                  </a:lnTo>
                  <a:lnTo>
                    <a:pt x="510" y="363"/>
                  </a:lnTo>
                  <a:lnTo>
                    <a:pt x="514" y="360"/>
                  </a:lnTo>
                  <a:lnTo>
                    <a:pt x="517" y="356"/>
                  </a:lnTo>
                  <a:lnTo>
                    <a:pt x="520" y="353"/>
                  </a:lnTo>
                  <a:lnTo>
                    <a:pt x="525" y="350"/>
                  </a:lnTo>
                  <a:lnTo>
                    <a:pt x="529" y="347"/>
                  </a:lnTo>
                  <a:lnTo>
                    <a:pt x="535" y="344"/>
                  </a:lnTo>
                  <a:lnTo>
                    <a:pt x="538" y="340"/>
                  </a:lnTo>
                  <a:lnTo>
                    <a:pt x="545" y="337"/>
                  </a:lnTo>
                  <a:lnTo>
                    <a:pt x="549" y="334"/>
                  </a:lnTo>
                  <a:lnTo>
                    <a:pt x="555" y="332"/>
                  </a:lnTo>
                  <a:lnTo>
                    <a:pt x="558" y="329"/>
                  </a:lnTo>
                  <a:lnTo>
                    <a:pt x="565" y="328"/>
                  </a:lnTo>
                  <a:lnTo>
                    <a:pt x="569" y="325"/>
                  </a:lnTo>
                  <a:lnTo>
                    <a:pt x="576" y="325"/>
                  </a:lnTo>
                  <a:lnTo>
                    <a:pt x="569" y="322"/>
                  </a:lnTo>
                  <a:lnTo>
                    <a:pt x="565" y="322"/>
                  </a:lnTo>
                  <a:lnTo>
                    <a:pt x="558" y="322"/>
                  </a:lnTo>
                  <a:lnTo>
                    <a:pt x="555" y="323"/>
                  </a:lnTo>
                  <a:lnTo>
                    <a:pt x="549" y="324"/>
                  </a:lnTo>
                  <a:lnTo>
                    <a:pt x="545" y="328"/>
                  </a:lnTo>
                  <a:lnTo>
                    <a:pt x="538" y="331"/>
                  </a:lnTo>
                  <a:lnTo>
                    <a:pt x="535" y="334"/>
                  </a:lnTo>
                  <a:lnTo>
                    <a:pt x="529" y="337"/>
                  </a:lnTo>
                  <a:lnTo>
                    <a:pt x="525" y="340"/>
                  </a:lnTo>
                  <a:lnTo>
                    <a:pt x="520" y="344"/>
                  </a:lnTo>
                  <a:lnTo>
                    <a:pt x="517" y="347"/>
                  </a:lnTo>
                  <a:lnTo>
                    <a:pt x="512" y="350"/>
                  </a:lnTo>
                  <a:lnTo>
                    <a:pt x="509" y="353"/>
                  </a:lnTo>
                  <a:lnTo>
                    <a:pt x="507" y="356"/>
                  </a:lnTo>
                  <a:lnTo>
                    <a:pt x="507" y="361"/>
                  </a:lnTo>
                  <a:lnTo>
                    <a:pt x="505" y="354"/>
                  </a:lnTo>
                  <a:lnTo>
                    <a:pt x="505" y="348"/>
                  </a:lnTo>
                  <a:lnTo>
                    <a:pt x="505" y="339"/>
                  </a:lnTo>
                  <a:lnTo>
                    <a:pt x="505" y="332"/>
                  </a:lnTo>
                  <a:lnTo>
                    <a:pt x="504" y="320"/>
                  </a:lnTo>
                  <a:lnTo>
                    <a:pt x="504" y="309"/>
                  </a:lnTo>
                  <a:lnTo>
                    <a:pt x="504" y="297"/>
                  </a:lnTo>
                  <a:lnTo>
                    <a:pt x="504" y="287"/>
                  </a:lnTo>
                  <a:lnTo>
                    <a:pt x="501" y="274"/>
                  </a:lnTo>
                  <a:lnTo>
                    <a:pt x="501" y="262"/>
                  </a:lnTo>
                  <a:lnTo>
                    <a:pt x="501" y="251"/>
                  </a:lnTo>
                  <a:lnTo>
                    <a:pt x="501" y="241"/>
                  </a:lnTo>
                  <a:lnTo>
                    <a:pt x="501" y="230"/>
                  </a:lnTo>
                  <a:lnTo>
                    <a:pt x="501" y="222"/>
                  </a:lnTo>
                  <a:lnTo>
                    <a:pt x="501" y="215"/>
                  </a:lnTo>
                  <a:lnTo>
                    <a:pt x="501" y="211"/>
                  </a:lnTo>
                  <a:lnTo>
                    <a:pt x="499" y="205"/>
                  </a:lnTo>
                  <a:lnTo>
                    <a:pt x="499" y="201"/>
                  </a:lnTo>
                  <a:lnTo>
                    <a:pt x="495" y="197"/>
                  </a:lnTo>
                  <a:lnTo>
                    <a:pt x="495" y="194"/>
                  </a:lnTo>
                  <a:lnTo>
                    <a:pt x="492" y="191"/>
                  </a:lnTo>
                  <a:lnTo>
                    <a:pt x="489" y="187"/>
                  </a:lnTo>
                  <a:lnTo>
                    <a:pt x="486" y="185"/>
                  </a:lnTo>
                  <a:lnTo>
                    <a:pt x="483" y="183"/>
                  </a:lnTo>
                  <a:lnTo>
                    <a:pt x="480" y="183"/>
                  </a:lnTo>
                  <a:lnTo>
                    <a:pt x="477" y="183"/>
                  </a:lnTo>
                  <a:lnTo>
                    <a:pt x="477" y="185"/>
                  </a:lnTo>
                  <a:lnTo>
                    <a:pt x="476" y="187"/>
                  </a:lnTo>
                  <a:lnTo>
                    <a:pt x="476" y="191"/>
                  </a:lnTo>
                  <a:lnTo>
                    <a:pt x="476" y="195"/>
                  </a:lnTo>
                  <a:lnTo>
                    <a:pt x="478" y="201"/>
                  </a:lnTo>
                  <a:lnTo>
                    <a:pt x="478" y="207"/>
                  </a:lnTo>
                  <a:lnTo>
                    <a:pt x="478" y="213"/>
                  </a:lnTo>
                  <a:lnTo>
                    <a:pt x="478" y="220"/>
                  </a:lnTo>
                  <a:lnTo>
                    <a:pt x="481" y="226"/>
                  </a:lnTo>
                  <a:lnTo>
                    <a:pt x="481" y="232"/>
                  </a:lnTo>
                  <a:lnTo>
                    <a:pt x="484" y="239"/>
                  </a:lnTo>
                  <a:lnTo>
                    <a:pt x="484" y="245"/>
                  </a:lnTo>
                  <a:lnTo>
                    <a:pt x="487" y="255"/>
                  </a:lnTo>
                  <a:lnTo>
                    <a:pt x="487" y="261"/>
                  </a:lnTo>
                  <a:lnTo>
                    <a:pt x="487" y="268"/>
                  </a:lnTo>
                  <a:lnTo>
                    <a:pt x="487" y="274"/>
                  </a:lnTo>
                  <a:lnTo>
                    <a:pt x="490" y="282"/>
                  </a:lnTo>
                  <a:lnTo>
                    <a:pt x="490" y="286"/>
                  </a:lnTo>
                  <a:lnTo>
                    <a:pt x="490" y="292"/>
                  </a:lnTo>
                  <a:lnTo>
                    <a:pt x="490" y="297"/>
                  </a:lnTo>
                  <a:lnTo>
                    <a:pt x="491" y="303"/>
                  </a:lnTo>
                  <a:lnTo>
                    <a:pt x="488" y="300"/>
                  </a:lnTo>
                  <a:lnTo>
                    <a:pt x="485" y="297"/>
                  </a:lnTo>
                  <a:lnTo>
                    <a:pt x="481" y="293"/>
                  </a:lnTo>
                  <a:lnTo>
                    <a:pt x="478" y="290"/>
                  </a:lnTo>
                  <a:lnTo>
                    <a:pt x="475" y="287"/>
                  </a:lnTo>
                  <a:lnTo>
                    <a:pt x="472" y="284"/>
                  </a:lnTo>
                  <a:lnTo>
                    <a:pt x="469" y="280"/>
                  </a:lnTo>
                  <a:lnTo>
                    <a:pt x="468" y="279"/>
                  </a:lnTo>
                  <a:lnTo>
                    <a:pt x="464" y="276"/>
                  </a:lnTo>
                  <a:lnTo>
                    <a:pt x="463" y="273"/>
                  </a:lnTo>
                  <a:lnTo>
                    <a:pt x="460" y="270"/>
                  </a:lnTo>
                  <a:lnTo>
                    <a:pt x="460" y="267"/>
                  </a:lnTo>
                  <a:lnTo>
                    <a:pt x="458" y="263"/>
                  </a:lnTo>
                  <a:lnTo>
                    <a:pt x="458" y="260"/>
                  </a:lnTo>
                  <a:lnTo>
                    <a:pt x="458" y="257"/>
                  </a:lnTo>
                  <a:lnTo>
                    <a:pt x="458" y="254"/>
                  </a:lnTo>
                  <a:lnTo>
                    <a:pt x="455" y="256"/>
                  </a:lnTo>
                  <a:lnTo>
                    <a:pt x="454" y="259"/>
                  </a:lnTo>
                  <a:lnTo>
                    <a:pt x="454" y="262"/>
                  </a:lnTo>
                  <a:lnTo>
                    <a:pt x="454" y="269"/>
                  </a:lnTo>
                  <a:lnTo>
                    <a:pt x="454" y="272"/>
                  </a:lnTo>
                  <a:lnTo>
                    <a:pt x="456" y="278"/>
                  </a:lnTo>
                  <a:lnTo>
                    <a:pt x="458" y="283"/>
                  </a:lnTo>
                  <a:lnTo>
                    <a:pt x="461" y="289"/>
                  </a:lnTo>
                  <a:lnTo>
                    <a:pt x="463" y="292"/>
                  </a:lnTo>
                  <a:lnTo>
                    <a:pt x="466" y="297"/>
                  </a:lnTo>
                  <a:lnTo>
                    <a:pt x="470" y="300"/>
                  </a:lnTo>
                  <a:lnTo>
                    <a:pt x="474" y="305"/>
                  </a:lnTo>
                  <a:lnTo>
                    <a:pt x="477" y="308"/>
                  </a:lnTo>
                  <a:lnTo>
                    <a:pt x="481" y="312"/>
                  </a:lnTo>
                  <a:lnTo>
                    <a:pt x="485" y="313"/>
                  </a:lnTo>
                  <a:lnTo>
                    <a:pt x="491" y="316"/>
                  </a:lnTo>
                  <a:lnTo>
                    <a:pt x="488" y="320"/>
                  </a:lnTo>
                  <a:lnTo>
                    <a:pt x="488" y="326"/>
                  </a:lnTo>
                  <a:lnTo>
                    <a:pt x="486" y="333"/>
                  </a:lnTo>
                  <a:lnTo>
                    <a:pt x="486" y="340"/>
                  </a:lnTo>
                  <a:lnTo>
                    <a:pt x="483" y="347"/>
                  </a:lnTo>
                  <a:lnTo>
                    <a:pt x="483" y="355"/>
                  </a:lnTo>
                  <a:lnTo>
                    <a:pt x="483" y="362"/>
                  </a:lnTo>
                  <a:lnTo>
                    <a:pt x="483" y="371"/>
                  </a:lnTo>
                  <a:lnTo>
                    <a:pt x="479" y="378"/>
                  </a:lnTo>
                  <a:lnTo>
                    <a:pt x="479" y="385"/>
                  </a:lnTo>
                  <a:lnTo>
                    <a:pt x="477" y="392"/>
                  </a:lnTo>
                  <a:lnTo>
                    <a:pt x="477" y="400"/>
                  </a:lnTo>
                  <a:lnTo>
                    <a:pt x="475" y="406"/>
                  </a:lnTo>
                  <a:lnTo>
                    <a:pt x="475" y="412"/>
                  </a:lnTo>
                  <a:lnTo>
                    <a:pt x="475" y="416"/>
                  </a:lnTo>
                  <a:lnTo>
                    <a:pt x="475" y="423"/>
                  </a:lnTo>
                  <a:lnTo>
                    <a:pt x="472" y="423"/>
                  </a:lnTo>
                  <a:lnTo>
                    <a:pt x="469" y="426"/>
                  </a:lnTo>
                  <a:lnTo>
                    <a:pt x="465" y="428"/>
                  </a:lnTo>
                  <a:lnTo>
                    <a:pt x="465" y="431"/>
                  </a:lnTo>
                  <a:lnTo>
                    <a:pt x="462" y="431"/>
                  </a:lnTo>
                  <a:lnTo>
                    <a:pt x="460" y="435"/>
                  </a:lnTo>
                  <a:lnTo>
                    <a:pt x="457" y="437"/>
                  </a:lnTo>
                  <a:lnTo>
                    <a:pt x="457" y="440"/>
                  </a:lnTo>
                  <a:lnTo>
                    <a:pt x="454" y="440"/>
                  </a:lnTo>
                  <a:lnTo>
                    <a:pt x="453" y="442"/>
                  </a:lnTo>
                  <a:lnTo>
                    <a:pt x="449" y="442"/>
                  </a:lnTo>
                  <a:lnTo>
                    <a:pt x="449" y="445"/>
                  </a:lnTo>
                  <a:lnTo>
                    <a:pt x="448" y="445"/>
                  </a:lnTo>
                  <a:lnTo>
                    <a:pt x="448" y="446"/>
                  </a:lnTo>
                  <a:lnTo>
                    <a:pt x="448" y="448"/>
                  </a:lnTo>
                  <a:lnTo>
                    <a:pt x="445" y="445"/>
                  </a:lnTo>
                  <a:lnTo>
                    <a:pt x="444" y="445"/>
                  </a:lnTo>
                  <a:lnTo>
                    <a:pt x="441" y="444"/>
                  </a:lnTo>
                  <a:lnTo>
                    <a:pt x="438" y="442"/>
                  </a:lnTo>
                  <a:lnTo>
                    <a:pt x="435" y="442"/>
                  </a:lnTo>
                  <a:lnTo>
                    <a:pt x="432" y="442"/>
                  </a:lnTo>
                  <a:lnTo>
                    <a:pt x="429" y="436"/>
                  </a:lnTo>
                  <a:lnTo>
                    <a:pt x="426" y="432"/>
                  </a:lnTo>
                  <a:lnTo>
                    <a:pt x="423" y="429"/>
                  </a:lnTo>
                  <a:lnTo>
                    <a:pt x="423" y="426"/>
                  </a:lnTo>
                  <a:lnTo>
                    <a:pt x="419" y="422"/>
                  </a:lnTo>
                  <a:lnTo>
                    <a:pt x="416" y="418"/>
                  </a:lnTo>
                  <a:lnTo>
                    <a:pt x="413" y="415"/>
                  </a:lnTo>
                  <a:lnTo>
                    <a:pt x="411" y="412"/>
                  </a:lnTo>
                  <a:lnTo>
                    <a:pt x="404" y="409"/>
                  </a:lnTo>
                  <a:lnTo>
                    <a:pt x="401" y="406"/>
                  </a:lnTo>
                  <a:lnTo>
                    <a:pt x="397" y="402"/>
                  </a:lnTo>
                  <a:lnTo>
                    <a:pt x="394" y="402"/>
                  </a:lnTo>
                  <a:lnTo>
                    <a:pt x="387" y="401"/>
                  </a:lnTo>
                  <a:lnTo>
                    <a:pt x="383" y="401"/>
                  </a:lnTo>
                  <a:lnTo>
                    <a:pt x="377" y="401"/>
                  </a:lnTo>
                  <a:lnTo>
                    <a:pt x="373" y="403"/>
                  </a:lnTo>
                  <a:lnTo>
                    <a:pt x="366" y="403"/>
                  </a:lnTo>
                  <a:lnTo>
                    <a:pt x="359" y="405"/>
                  </a:lnTo>
                  <a:lnTo>
                    <a:pt x="350" y="405"/>
                  </a:lnTo>
                  <a:lnTo>
                    <a:pt x="343" y="408"/>
                  </a:lnTo>
                  <a:lnTo>
                    <a:pt x="334" y="408"/>
                  </a:lnTo>
                  <a:lnTo>
                    <a:pt x="325" y="410"/>
                  </a:lnTo>
                  <a:lnTo>
                    <a:pt x="316" y="410"/>
                  </a:lnTo>
                  <a:lnTo>
                    <a:pt x="309" y="413"/>
                  </a:lnTo>
                  <a:lnTo>
                    <a:pt x="300" y="413"/>
                  </a:lnTo>
                  <a:lnTo>
                    <a:pt x="292" y="413"/>
                  </a:lnTo>
                  <a:lnTo>
                    <a:pt x="285" y="413"/>
                  </a:lnTo>
                  <a:lnTo>
                    <a:pt x="278" y="415"/>
                  </a:lnTo>
                  <a:lnTo>
                    <a:pt x="272" y="414"/>
                  </a:lnTo>
                  <a:lnTo>
                    <a:pt x="266" y="414"/>
                  </a:lnTo>
                  <a:lnTo>
                    <a:pt x="262" y="413"/>
                  </a:lnTo>
                  <a:lnTo>
                    <a:pt x="260" y="413"/>
                  </a:lnTo>
                  <a:lnTo>
                    <a:pt x="255" y="410"/>
                  </a:lnTo>
                  <a:lnTo>
                    <a:pt x="251" y="410"/>
                  </a:lnTo>
                  <a:lnTo>
                    <a:pt x="247" y="407"/>
                  </a:lnTo>
                  <a:lnTo>
                    <a:pt x="244" y="407"/>
                  </a:lnTo>
                  <a:lnTo>
                    <a:pt x="238" y="403"/>
                  </a:lnTo>
                  <a:lnTo>
                    <a:pt x="234" y="403"/>
                  </a:lnTo>
                  <a:lnTo>
                    <a:pt x="229" y="401"/>
                  </a:lnTo>
                  <a:lnTo>
                    <a:pt x="226" y="401"/>
                  </a:lnTo>
                  <a:lnTo>
                    <a:pt x="219" y="400"/>
                  </a:lnTo>
                  <a:lnTo>
                    <a:pt x="216" y="400"/>
                  </a:lnTo>
                  <a:lnTo>
                    <a:pt x="211" y="400"/>
                  </a:lnTo>
                  <a:lnTo>
                    <a:pt x="208" y="402"/>
                  </a:lnTo>
                  <a:lnTo>
                    <a:pt x="203" y="403"/>
                  </a:lnTo>
                  <a:lnTo>
                    <a:pt x="200" y="407"/>
                  </a:lnTo>
                  <a:lnTo>
                    <a:pt x="197" y="410"/>
                  </a:lnTo>
                  <a:lnTo>
                    <a:pt x="195" y="416"/>
                  </a:lnTo>
                  <a:lnTo>
                    <a:pt x="193" y="416"/>
                  </a:lnTo>
                  <a:lnTo>
                    <a:pt x="190" y="416"/>
                  </a:lnTo>
                  <a:lnTo>
                    <a:pt x="188" y="416"/>
                  </a:lnTo>
                  <a:lnTo>
                    <a:pt x="186" y="408"/>
                  </a:lnTo>
                  <a:lnTo>
                    <a:pt x="186" y="401"/>
                  </a:lnTo>
                  <a:lnTo>
                    <a:pt x="186" y="395"/>
                  </a:lnTo>
                  <a:lnTo>
                    <a:pt x="186" y="391"/>
                  </a:lnTo>
                  <a:lnTo>
                    <a:pt x="183" y="385"/>
                  </a:lnTo>
                  <a:lnTo>
                    <a:pt x="183" y="382"/>
                  </a:lnTo>
                  <a:lnTo>
                    <a:pt x="181" y="379"/>
                  </a:lnTo>
                  <a:lnTo>
                    <a:pt x="181" y="377"/>
                  </a:lnTo>
                  <a:lnTo>
                    <a:pt x="178" y="374"/>
                  </a:lnTo>
                  <a:lnTo>
                    <a:pt x="174" y="371"/>
                  </a:lnTo>
                  <a:lnTo>
                    <a:pt x="170" y="368"/>
                  </a:lnTo>
                  <a:lnTo>
                    <a:pt x="167" y="368"/>
                  </a:lnTo>
                  <a:lnTo>
                    <a:pt x="161" y="365"/>
                  </a:lnTo>
                  <a:lnTo>
                    <a:pt x="155" y="365"/>
                  </a:lnTo>
                  <a:lnTo>
                    <a:pt x="149" y="364"/>
                  </a:lnTo>
                  <a:lnTo>
                    <a:pt x="143" y="364"/>
                  </a:lnTo>
                  <a:lnTo>
                    <a:pt x="140" y="356"/>
                  </a:lnTo>
                  <a:lnTo>
                    <a:pt x="138" y="350"/>
                  </a:lnTo>
                  <a:lnTo>
                    <a:pt x="133" y="344"/>
                  </a:lnTo>
                  <a:lnTo>
                    <a:pt x="130" y="340"/>
                  </a:lnTo>
                  <a:lnTo>
                    <a:pt x="123" y="335"/>
                  </a:lnTo>
                  <a:lnTo>
                    <a:pt x="118" y="332"/>
                  </a:lnTo>
                  <a:lnTo>
                    <a:pt x="111" y="329"/>
                  </a:lnTo>
                  <a:lnTo>
                    <a:pt x="105" y="328"/>
                  </a:lnTo>
                  <a:lnTo>
                    <a:pt x="95" y="324"/>
                  </a:lnTo>
                  <a:lnTo>
                    <a:pt x="87" y="323"/>
                  </a:lnTo>
                  <a:lnTo>
                    <a:pt x="77" y="323"/>
                  </a:lnTo>
                  <a:lnTo>
                    <a:pt x="71" y="325"/>
                  </a:lnTo>
                  <a:lnTo>
                    <a:pt x="61" y="326"/>
                  </a:lnTo>
                  <a:lnTo>
                    <a:pt x="55" y="330"/>
                  </a:lnTo>
                  <a:lnTo>
                    <a:pt x="45" y="333"/>
                  </a:lnTo>
                  <a:lnTo>
                    <a:pt x="39" y="338"/>
                  </a:lnTo>
                  <a:lnTo>
                    <a:pt x="35" y="335"/>
                  </a:lnTo>
                  <a:lnTo>
                    <a:pt x="33" y="332"/>
                  </a:lnTo>
                  <a:lnTo>
                    <a:pt x="30" y="329"/>
                  </a:lnTo>
                  <a:lnTo>
                    <a:pt x="27" y="328"/>
                  </a:lnTo>
                  <a:lnTo>
                    <a:pt x="24" y="328"/>
                  </a:lnTo>
                  <a:lnTo>
                    <a:pt x="20" y="328"/>
                  </a:lnTo>
                  <a:lnTo>
                    <a:pt x="18" y="328"/>
                  </a:lnTo>
                  <a:lnTo>
                    <a:pt x="15" y="328"/>
                  </a:lnTo>
                  <a:lnTo>
                    <a:pt x="12" y="328"/>
                  </a:lnTo>
                  <a:lnTo>
                    <a:pt x="9" y="328"/>
                  </a:lnTo>
                  <a:lnTo>
                    <a:pt x="6" y="330"/>
                  </a:lnTo>
                  <a:lnTo>
                    <a:pt x="3" y="330"/>
                  </a:lnTo>
                  <a:lnTo>
                    <a:pt x="2" y="330"/>
                  </a:lnTo>
                  <a:lnTo>
                    <a:pt x="0" y="330"/>
                  </a:lnTo>
                  <a:lnTo>
                    <a:pt x="0" y="332"/>
                  </a:lnTo>
                  <a:lnTo>
                    <a:pt x="2" y="328"/>
                  </a:lnTo>
                  <a:lnTo>
                    <a:pt x="5" y="324"/>
                  </a:lnTo>
                  <a:lnTo>
                    <a:pt x="8" y="320"/>
                  </a:lnTo>
                  <a:lnTo>
                    <a:pt x="11" y="317"/>
                  </a:lnTo>
                  <a:lnTo>
                    <a:pt x="11" y="310"/>
                  </a:lnTo>
                  <a:lnTo>
                    <a:pt x="13" y="307"/>
                  </a:lnTo>
                  <a:lnTo>
                    <a:pt x="13" y="302"/>
                  </a:lnTo>
                  <a:lnTo>
                    <a:pt x="16" y="299"/>
                  </a:lnTo>
                  <a:lnTo>
                    <a:pt x="16" y="292"/>
                  </a:lnTo>
                  <a:lnTo>
                    <a:pt x="16" y="289"/>
                  </a:lnTo>
                  <a:lnTo>
                    <a:pt x="16" y="283"/>
                  </a:lnTo>
                  <a:lnTo>
                    <a:pt x="16" y="279"/>
                  </a:lnTo>
                  <a:lnTo>
                    <a:pt x="16" y="275"/>
                  </a:lnTo>
                  <a:lnTo>
                    <a:pt x="16" y="272"/>
                  </a:lnTo>
                  <a:lnTo>
                    <a:pt x="16" y="269"/>
                  </a:lnTo>
                  <a:lnTo>
                    <a:pt x="16" y="267"/>
                  </a:lnTo>
                  <a:lnTo>
                    <a:pt x="19" y="263"/>
                  </a:lnTo>
                  <a:lnTo>
                    <a:pt x="24" y="263"/>
                  </a:lnTo>
                  <a:lnTo>
                    <a:pt x="27" y="260"/>
                  </a:lnTo>
                  <a:lnTo>
                    <a:pt x="33" y="260"/>
                  </a:lnTo>
                  <a:lnTo>
                    <a:pt x="36" y="257"/>
                  </a:lnTo>
                  <a:lnTo>
                    <a:pt x="43" y="257"/>
                  </a:lnTo>
                  <a:lnTo>
                    <a:pt x="47" y="255"/>
                  </a:lnTo>
                  <a:lnTo>
                    <a:pt x="54" y="255"/>
                  </a:lnTo>
                  <a:lnTo>
                    <a:pt x="57" y="252"/>
                  </a:lnTo>
                  <a:lnTo>
                    <a:pt x="62" y="252"/>
                  </a:lnTo>
                  <a:lnTo>
                    <a:pt x="65" y="248"/>
                  </a:lnTo>
                  <a:lnTo>
                    <a:pt x="72" y="248"/>
                  </a:lnTo>
                  <a:lnTo>
                    <a:pt x="75" y="245"/>
                  </a:lnTo>
                  <a:lnTo>
                    <a:pt x="79" y="245"/>
                  </a:lnTo>
                  <a:lnTo>
                    <a:pt x="82" y="244"/>
                  </a:lnTo>
                  <a:lnTo>
                    <a:pt x="88" y="244"/>
                  </a:lnTo>
                  <a:lnTo>
                    <a:pt x="90" y="241"/>
                  </a:lnTo>
                  <a:lnTo>
                    <a:pt x="93" y="240"/>
                  </a:lnTo>
                  <a:lnTo>
                    <a:pt x="96" y="237"/>
                  </a:lnTo>
                  <a:lnTo>
                    <a:pt x="100" y="237"/>
                  </a:lnTo>
                  <a:lnTo>
                    <a:pt x="103" y="233"/>
                  </a:lnTo>
                  <a:lnTo>
                    <a:pt x="106" y="230"/>
                  </a:lnTo>
                  <a:lnTo>
                    <a:pt x="109" y="227"/>
                  </a:lnTo>
                  <a:lnTo>
                    <a:pt x="115" y="226"/>
                  </a:lnTo>
                  <a:lnTo>
                    <a:pt x="118" y="222"/>
                  </a:lnTo>
                  <a:lnTo>
                    <a:pt x="122" y="218"/>
                  </a:lnTo>
                  <a:lnTo>
                    <a:pt x="125" y="215"/>
                  </a:lnTo>
                  <a:lnTo>
                    <a:pt x="132" y="212"/>
                  </a:lnTo>
                  <a:lnTo>
                    <a:pt x="135" y="206"/>
                  </a:lnTo>
                  <a:lnTo>
                    <a:pt x="141" y="202"/>
                  </a:lnTo>
                  <a:lnTo>
                    <a:pt x="147" y="198"/>
                  </a:lnTo>
                  <a:lnTo>
                    <a:pt x="153" y="195"/>
                  </a:lnTo>
                  <a:lnTo>
                    <a:pt x="158" y="187"/>
                  </a:lnTo>
                  <a:lnTo>
                    <a:pt x="168" y="180"/>
                  </a:lnTo>
                  <a:lnTo>
                    <a:pt x="179" y="168"/>
                  </a:lnTo>
                  <a:lnTo>
                    <a:pt x="193" y="159"/>
                  </a:lnTo>
                  <a:lnTo>
                    <a:pt x="205" y="145"/>
                  </a:lnTo>
                  <a:lnTo>
                    <a:pt x="220" y="132"/>
                  </a:lnTo>
                  <a:lnTo>
                    <a:pt x="236" y="119"/>
                  </a:lnTo>
                  <a:lnTo>
                    <a:pt x="253" y="106"/>
                  </a:lnTo>
                  <a:lnTo>
                    <a:pt x="265" y="92"/>
                  </a:lnTo>
                  <a:lnTo>
                    <a:pt x="281" y="79"/>
                  </a:lnTo>
                  <a:lnTo>
                    <a:pt x="294" y="68"/>
                  </a:lnTo>
                  <a:lnTo>
                    <a:pt x="307" y="58"/>
                  </a:lnTo>
                  <a:lnTo>
                    <a:pt x="316" y="48"/>
                  </a:lnTo>
                  <a:lnTo>
                    <a:pt x="324" y="43"/>
                  </a:lnTo>
                  <a:lnTo>
                    <a:pt x="328" y="39"/>
                  </a:lnTo>
                  <a:lnTo>
                    <a:pt x="332" y="39"/>
                  </a:lnTo>
                  <a:close/>
                </a:path>
              </a:pathLst>
            </a:custGeom>
            <a:solidFill>
              <a:srgbClr val="87FF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099" name="Freeform 275"/>
            <p:cNvSpPr>
              <a:spLocks/>
            </p:cNvSpPr>
            <p:nvPr/>
          </p:nvSpPr>
          <p:spPr bwMode="auto">
            <a:xfrm flipH="1">
              <a:off x="4310063" y="5256213"/>
              <a:ext cx="141287" cy="153987"/>
            </a:xfrm>
            <a:custGeom>
              <a:avLst/>
              <a:gdLst>
                <a:gd name="T0" fmla="*/ 0 w 47"/>
                <a:gd name="T1" fmla="*/ 47381 h 52"/>
                <a:gd name="T2" fmla="*/ 0 w 47"/>
                <a:gd name="T3" fmla="*/ 41458 h 52"/>
                <a:gd name="T4" fmla="*/ 3006 w 47"/>
                <a:gd name="T5" fmla="*/ 41458 h 52"/>
                <a:gd name="T6" fmla="*/ 6012 w 47"/>
                <a:gd name="T7" fmla="*/ 38497 h 52"/>
                <a:gd name="T8" fmla="*/ 15031 w 47"/>
                <a:gd name="T9" fmla="*/ 38497 h 52"/>
                <a:gd name="T10" fmla="*/ 27055 w 47"/>
                <a:gd name="T11" fmla="*/ 26652 h 52"/>
                <a:gd name="T12" fmla="*/ 36073 w 47"/>
                <a:gd name="T13" fmla="*/ 26652 h 52"/>
                <a:gd name="T14" fmla="*/ 45092 w 47"/>
                <a:gd name="T15" fmla="*/ 26652 h 52"/>
                <a:gd name="T16" fmla="*/ 60122 w 47"/>
                <a:gd name="T17" fmla="*/ 26652 h 52"/>
                <a:gd name="T18" fmla="*/ 72147 w 47"/>
                <a:gd name="T19" fmla="*/ 17768 h 52"/>
                <a:gd name="T20" fmla="*/ 81165 w 47"/>
                <a:gd name="T21" fmla="*/ 17768 h 52"/>
                <a:gd name="T22" fmla="*/ 90183 w 47"/>
                <a:gd name="T23" fmla="*/ 8884 h 52"/>
                <a:gd name="T24" fmla="*/ 105214 w 47"/>
                <a:gd name="T25" fmla="*/ 8884 h 52"/>
                <a:gd name="T26" fmla="*/ 114232 w 47"/>
                <a:gd name="T27" fmla="*/ 0 h 52"/>
                <a:gd name="T28" fmla="*/ 123250 w 47"/>
                <a:gd name="T29" fmla="*/ 0 h 52"/>
                <a:gd name="T30" fmla="*/ 129263 w 47"/>
                <a:gd name="T31" fmla="*/ 0 h 52"/>
                <a:gd name="T32" fmla="*/ 138281 w 47"/>
                <a:gd name="T33" fmla="*/ 0 h 52"/>
                <a:gd name="T34" fmla="*/ 138281 w 47"/>
                <a:gd name="T35" fmla="*/ 8884 h 52"/>
                <a:gd name="T36" fmla="*/ 138281 w 47"/>
                <a:gd name="T37" fmla="*/ 17768 h 52"/>
                <a:gd name="T38" fmla="*/ 138281 w 47"/>
                <a:gd name="T39" fmla="*/ 26652 h 52"/>
                <a:gd name="T40" fmla="*/ 138281 w 47"/>
                <a:gd name="T41" fmla="*/ 47381 h 52"/>
                <a:gd name="T42" fmla="*/ 138281 w 47"/>
                <a:gd name="T43" fmla="*/ 56264 h 52"/>
                <a:gd name="T44" fmla="*/ 138281 w 47"/>
                <a:gd name="T45" fmla="*/ 65148 h 52"/>
                <a:gd name="T46" fmla="*/ 138281 w 47"/>
                <a:gd name="T47" fmla="*/ 74032 h 52"/>
                <a:gd name="T48" fmla="*/ 141287 w 47"/>
                <a:gd name="T49" fmla="*/ 94761 h 52"/>
                <a:gd name="T50" fmla="*/ 132269 w 47"/>
                <a:gd name="T51" fmla="*/ 100684 h 52"/>
                <a:gd name="T52" fmla="*/ 132269 w 47"/>
                <a:gd name="T53" fmla="*/ 109568 h 52"/>
                <a:gd name="T54" fmla="*/ 129263 w 47"/>
                <a:gd name="T55" fmla="*/ 118452 h 52"/>
                <a:gd name="T56" fmla="*/ 129263 w 47"/>
                <a:gd name="T57" fmla="*/ 130297 h 52"/>
                <a:gd name="T58" fmla="*/ 120244 w 47"/>
                <a:gd name="T59" fmla="*/ 130297 h 52"/>
                <a:gd name="T60" fmla="*/ 114232 w 47"/>
                <a:gd name="T61" fmla="*/ 139181 h 52"/>
                <a:gd name="T62" fmla="*/ 102208 w 47"/>
                <a:gd name="T63" fmla="*/ 145103 h 52"/>
                <a:gd name="T64" fmla="*/ 99202 w 47"/>
                <a:gd name="T65" fmla="*/ 153987 h 52"/>
                <a:gd name="T66" fmla="*/ 87177 w 47"/>
                <a:gd name="T67" fmla="*/ 151026 h 52"/>
                <a:gd name="T68" fmla="*/ 78159 w 47"/>
                <a:gd name="T69" fmla="*/ 151026 h 52"/>
                <a:gd name="T70" fmla="*/ 69140 w 47"/>
                <a:gd name="T71" fmla="*/ 142142 h 52"/>
                <a:gd name="T72" fmla="*/ 57116 w 47"/>
                <a:gd name="T73" fmla="*/ 142142 h 52"/>
                <a:gd name="T74" fmla="*/ 48098 w 47"/>
                <a:gd name="T75" fmla="*/ 133258 h 52"/>
                <a:gd name="T76" fmla="*/ 39079 w 47"/>
                <a:gd name="T77" fmla="*/ 124374 h 52"/>
                <a:gd name="T78" fmla="*/ 30061 w 47"/>
                <a:gd name="T79" fmla="*/ 112529 h 52"/>
                <a:gd name="T80" fmla="*/ 27055 w 47"/>
                <a:gd name="T81" fmla="*/ 106606 h 52"/>
                <a:gd name="T82" fmla="*/ 15031 w 47"/>
                <a:gd name="T83" fmla="*/ 91800 h 52"/>
                <a:gd name="T84" fmla="*/ 12024 w 47"/>
                <a:gd name="T85" fmla="*/ 82916 h 52"/>
                <a:gd name="T86" fmla="*/ 3006 w 47"/>
                <a:gd name="T87" fmla="*/ 71071 h 52"/>
                <a:gd name="T88" fmla="*/ 3006 w 47"/>
                <a:gd name="T89" fmla="*/ 62187 h 52"/>
                <a:gd name="T90" fmla="*/ 0 w 47"/>
                <a:gd name="T91" fmla="*/ 53303 h 52"/>
                <a:gd name="T92" fmla="*/ 0 w 47"/>
                <a:gd name="T93" fmla="*/ 50342 h 52"/>
                <a:gd name="T94" fmla="*/ 0 w 47"/>
                <a:gd name="T95" fmla="*/ 47381 h 52"/>
                <a:gd name="T96" fmla="*/ 0 w 47"/>
                <a:gd name="T97" fmla="*/ 47381 h 52"/>
                <a:gd name="T98" fmla="*/ 0 w 47"/>
                <a:gd name="T99" fmla="*/ 47381 h 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
                <a:gd name="T151" fmla="*/ 0 h 52"/>
                <a:gd name="T152" fmla="*/ 47 w 47"/>
                <a:gd name="T153" fmla="*/ 52 h 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 h="52">
                  <a:moveTo>
                    <a:pt x="0" y="16"/>
                  </a:moveTo>
                  <a:lnTo>
                    <a:pt x="0" y="14"/>
                  </a:lnTo>
                  <a:lnTo>
                    <a:pt x="1" y="14"/>
                  </a:lnTo>
                  <a:lnTo>
                    <a:pt x="2" y="13"/>
                  </a:lnTo>
                  <a:lnTo>
                    <a:pt x="5" y="13"/>
                  </a:lnTo>
                  <a:lnTo>
                    <a:pt x="9" y="9"/>
                  </a:lnTo>
                  <a:lnTo>
                    <a:pt x="12" y="9"/>
                  </a:lnTo>
                  <a:lnTo>
                    <a:pt x="15" y="9"/>
                  </a:lnTo>
                  <a:lnTo>
                    <a:pt x="20" y="9"/>
                  </a:lnTo>
                  <a:lnTo>
                    <a:pt x="24" y="6"/>
                  </a:lnTo>
                  <a:lnTo>
                    <a:pt x="27" y="6"/>
                  </a:lnTo>
                  <a:lnTo>
                    <a:pt x="30" y="3"/>
                  </a:lnTo>
                  <a:lnTo>
                    <a:pt x="35" y="3"/>
                  </a:lnTo>
                  <a:lnTo>
                    <a:pt x="38" y="0"/>
                  </a:lnTo>
                  <a:lnTo>
                    <a:pt x="41" y="0"/>
                  </a:lnTo>
                  <a:lnTo>
                    <a:pt x="43" y="0"/>
                  </a:lnTo>
                  <a:lnTo>
                    <a:pt x="46" y="0"/>
                  </a:lnTo>
                  <a:lnTo>
                    <a:pt x="46" y="3"/>
                  </a:lnTo>
                  <a:lnTo>
                    <a:pt x="46" y="6"/>
                  </a:lnTo>
                  <a:lnTo>
                    <a:pt x="46" y="9"/>
                  </a:lnTo>
                  <a:lnTo>
                    <a:pt x="46" y="16"/>
                  </a:lnTo>
                  <a:lnTo>
                    <a:pt x="46" y="19"/>
                  </a:lnTo>
                  <a:lnTo>
                    <a:pt x="46" y="22"/>
                  </a:lnTo>
                  <a:lnTo>
                    <a:pt x="46" y="25"/>
                  </a:lnTo>
                  <a:lnTo>
                    <a:pt x="47" y="32"/>
                  </a:lnTo>
                  <a:lnTo>
                    <a:pt x="44" y="34"/>
                  </a:lnTo>
                  <a:lnTo>
                    <a:pt x="44" y="37"/>
                  </a:lnTo>
                  <a:lnTo>
                    <a:pt x="43" y="40"/>
                  </a:lnTo>
                  <a:lnTo>
                    <a:pt x="43" y="44"/>
                  </a:lnTo>
                  <a:lnTo>
                    <a:pt x="40" y="44"/>
                  </a:lnTo>
                  <a:lnTo>
                    <a:pt x="38" y="47"/>
                  </a:lnTo>
                  <a:lnTo>
                    <a:pt x="34" y="49"/>
                  </a:lnTo>
                  <a:lnTo>
                    <a:pt x="33" y="52"/>
                  </a:lnTo>
                  <a:lnTo>
                    <a:pt x="29" y="51"/>
                  </a:lnTo>
                  <a:lnTo>
                    <a:pt x="26" y="51"/>
                  </a:lnTo>
                  <a:lnTo>
                    <a:pt x="23" y="48"/>
                  </a:lnTo>
                  <a:lnTo>
                    <a:pt x="19" y="48"/>
                  </a:lnTo>
                  <a:lnTo>
                    <a:pt x="16" y="45"/>
                  </a:lnTo>
                  <a:lnTo>
                    <a:pt x="13" y="42"/>
                  </a:lnTo>
                  <a:lnTo>
                    <a:pt x="10" y="38"/>
                  </a:lnTo>
                  <a:lnTo>
                    <a:pt x="9" y="36"/>
                  </a:lnTo>
                  <a:lnTo>
                    <a:pt x="5" y="31"/>
                  </a:lnTo>
                  <a:lnTo>
                    <a:pt x="4" y="28"/>
                  </a:lnTo>
                  <a:lnTo>
                    <a:pt x="1" y="24"/>
                  </a:lnTo>
                  <a:lnTo>
                    <a:pt x="1" y="21"/>
                  </a:lnTo>
                  <a:lnTo>
                    <a:pt x="0" y="18"/>
                  </a:lnTo>
                  <a:lnTo>
                    <a:pt x="0" y="17"/>
                  </a:lnTo>
                  <a:lnTo>
                    <a:pt x="0" y="16"/>
                  </a:lnTo>
                  <a:close/>
                </a:path>
              </a:pathLst>
            </a:custGeom>
            <a:solidFill>
              <a:srgbClr val="FF91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00" name="Freeform 276"/>
            <p:cNvSpPr>
              <a:spLocks/>
            </p:cNvSpPr>
            <p:nvPr/>
          </p:nvSpPr>
          <p:spPr bwMode="auto">
            <a:xfrm flipH="1">
              <a:off x="3924300" y="3794125"/>
              <a:ext cx="603250" cy="847725"/>
            </a:xfrm>
            <a:custGeom>
              <a:avLst/>
              <a:gdLst>
                <a:gd name="T0" fmla="*/ 8959 w 202"/>
                <a:gd name="T1" fmla="*/ 2985 h 284"/>
                <a:gd name="T2" fmla="*/ 38823 w 202"/>
                <a:gd name="T3" fmla="*/ 0 h 284"/>
                <a:gd name="T4" fmla="*/ 92578 w 202"/>
                <a:gd name="T5" fmla="*/ 2985 h 284"/>
                <a:gd name="T6" fmla="*/ 149319 w 202"/>
                <a:gd name="T7" fmla="*/ 11940 h 284"/>
                <a:gd name="T8" fmla="*/ 206061 w 202"/>
                <a:gd name="T9" fmla="*/ 41789 h 284"/>
                <a:gd name="T10" fmla="*/ 247870 w 202"/>
                <a:gd name="T11" fmla="*/ 83579 h 284"/>
                <a:gd name="T12" fmla="*/ 247870 w 202"/>
                <a:gd name="T13" fmla="*/ 113428 h 284"/>
                <a:gd name="T14" fmla="*/ 244884 w 202"/>
                <a:gd name="T15" fmla="*/ 149247 h 284"/>
                <a:gd name="T16" fmla="*/ 244884 w 202"/>
                <a:gd name="T17" fmla="*/ 197007 h 284"/>
                <a:gd name="T18" fmla="*/ 256829 w 202"/>
                <a:gd name="T19" fmla="*/ 244766 h 284"/>
                <a:gd name="T20" fmla="*/ 292666 w 202"/>
                <a:gd name="T21" fmla="*/ 307450 h 284"/>
                <a:gd name="T22" fmla="*/ 340448 w 202"/>
                <a:gd name="T23" fmla="*/ 364164 h 284"/>
                <a:gd name="T24" fmla="*/ 400176 w 202"/>
                <a:gd name="T25" fmla="*/ 444757 h 284"/>
                <a:gd name="T26" fmla="*/ 468863 w 202"/>
                <a:gd name="T27" fmla="*/ 519381 h 284"/>
                <a:gd name="T28" fmla="*/ 531577 w 202"/>
                <a:gd name="T29" fmla="*/ 594004 h 284"/>
                <a:gd name="T30" fmla="*/ 582345 w 202"/>
                <a:gd name="T31" fmla="*/ 638779 h 284"/>
                <a:gd name="T32" fmla="*/ 591304 w 202"/>
                <a:gd name="T33" fmla="*/ 653703 h 284"/>
                <a:gd name="T34" fmla="*/ 573386 w 202"/>
                <a:gd name="T35" fmla="*/ 659673 h 284"/>
                <a:gd name="T36" fmla="*/ 573386 w 202"/>
                <a:gd name="T37" fmla="*/ 671613 h 284"/>
                <a:gd name="T38" fmla="*/ 564427 w 202"/>
                <a:gd name="T39" fmla="*/ 671613 h 284"/>
                <a:gd name="T40" fmla="*/ 564427 w 202"/>
                <a:gd name="T41" fmla="*/ 677583 h 284"/>
                <a:gd name="T42" fmla="*/ 552481 w 202"/>
                <a:gd name="T43" fmla="*/ 674598 h 284"/>
                <a:gd name="T44" fmla="*/ 540536 w 202"/>
                <a:gd name="T45" fmla="*/ 665643 h 284"/>
                <a:gd name="T46" fmla="*/ 513658 w 202"/>
                <a:gd name="T47" fmla="*/ 656688 h 284"/>
                <a:gd name="T48" fmla="*/ 483795 w 202"/>
                <a:gd name="T49" fmla="*/ 653703 h 284"/>
                <a:gd name="T50" fmla="*/ 441985 w 202"/>
                <a:gd name="T51" fmla="*/ 656688 h 284"/>
                <a:gd name="T52" fmla="*/ 400176 w 202"/>
                <a:gd name="T53" fmla="*/ 683553 h 284"/>
                <a:gd name="T54" fmla="*/ 319543 w 202"/>
                <a:gd name="T55" fmla="*/ 722357 h 284"/>
                <a:gd name="T56" fmla="*/ 238911 w 202"/>
                <a:gd name="T57" fmla="*/ 767131 h 284"/>
                <a:gd name="T58" fmla="*/ 155292 w 202"/>
                <a:gd name="T59" fmla="*/ 802951 h 284"/>
                <a:gd name="T60" fmla="*/ 83619 w 202"/>
                <a:gd name="T61" fmla="*/ 832800 h 284"/>
                <a:gd name="T62" fmla="*/ 47782 w 202"/>
                <a:gd name="T63" fmla="*/ 841755 h 284"/>
                <a:gd name="T64" fmla="*/ 38823 w 202"/>
                <a:gd name="T65" fmla="*/ 841755 h 284"/>
                <a:gd name="T66" fmla="*/ 32850 w 202"/>
                <a:gd name="T67" fmla="*/ 829815 h 284"/>
                <a:gd name="T68" fmla="*/ 32850 w 202"/>
                <a:gd name="T69" fmla="*/ 823845 h 284"/>
                <a:gd name="T70" fmla="*/ 29864 w 202"/>
                <a:gd name="T71" fmla="*/ 802951 h 284"/>
                <a:gd name="T72" fmla="*/ 29864 w 202"/>
                <a:gd name="T73" fmla="*/ 799966 h 284"/>
                <a:gd name="T74" fmla="*/ 29864 w 202"/>
                <a:gd name="T75" fmla="*/ 782056 h 284"/>
                <a:gd name="T76" fmla="*/ 59728 w 202"/>
                <a:gd name="T77" fmla="*/ 737282 h 284"/>
                <a:gd name="T78" fmla="*/ 83619 w 202"/>
                <a:gd name="T79" fmla="*/ 677583 h 284"/>
                <a:gd name="T80" fmla="*/ 104524 w 202"/>
                <a:gd name="T81" fmla="*/ 605944 h 284"/>
                <a:gd name="T82" fmla="*/ 116469 w 202"/>
                <a:gd name="T83" fmla="*/ 528336 h 284"/>
                <a:gd name="T84" fmla="*/ 119455 w 202"/>
                <a:gd name="T85" fmla="*/ 459682 h 284"/>
                <a:gd name="T86" fmla="*/ 101537 w 202"/>
                <a:gd name="T87" fmla="*/ 385058 h 284"/>
                <a:gd name="T88" fmla="*/ 89592 w 202"/>
                <a:gd name="T89" fmla="*/ 337299 h 284"/>
                <a:gd name="T90" fmla="*/ 86605 w 202"/>
                <a:gd name="T91" fmla="*/ 313419 h 284"/>
                <a:gd name="T92" fmla="*/ 86605 w 202"/>
                <a:gd name="T93" fmla="*/ 298495 h 284"/>
                <a:gd name="T94" fmla="*/ 86605 w 202"/>
                <a:gd name="T95" fmla="*/ 295510 h 284"/>
                <a:gd name="T96" fmla="*/ 86605 w 202"/>
                <a:gd name="T97" fmla="*/ 277600 h 284"/>
                <a:gd name="T98" fmla="*/ 89592 w 202"/>
                <a:gd name="T99" fmla="*/ 241781 h 284"/>
                <a:gd name="T100" fmla="*/ 95564 w 202"/>
                <a:gd name="T101" fmla="*/ 214916 h 284"/>
                <a:gd name="T102" fmla="*/ 77646 w 202"/>
                <a:gd name="T103" fmla="*/ 170142 h 284"/>
                <a:gd name="T104" fmla="*/ 56741 w 202"/>
                <a:gd name="T105" fmla="*/ 131338 h 284"/>
                <a:gd name="T106" fmla="*/ 29864 w 202"/>
                <a:gd name="T107" fmla="*/ 86563 h 284"/>
                <a:gd name="T108" fmla="*/ 29864 w 202"/>
                <a:gd name="T109" fmla="*/ 41789 h 284"/>
                <a:gd name="T110" fmla="*/ 20905 w 202"/>
                <a:gd name="T111" fmla="*/ 14925 h 284"/>
                <a:gd name="T112" fmla="*/ 11946 w 202"/>
                <a:gd name="T113" fmla="*/ 8955 h 284"/>
                <a:gd name="T114" fmla="*/ 0 w 202"/>
                <a:gd name="T115" fmla="*/ 8955 h 284"/>
                <a:gd name="T116" fmla="*/ 0 w 202"/>
                <a:gd name="T117" fmla="*/ 11940 h 2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2"/>
                <a:gd name="T178" fmla="*/ 0 h 284"/>
                <a:gd name="T179" fmla="*/ 202 w 202"/>
                <a:gd name="T180" fmla="*/ 284 h 2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2" h="284">
                  <a:moveTo>
                    <a:pt x="0" y="4"/>
                  </a:moveTo>
                  <a:lnTo>
                    <a:pt x="0" y="1"/>
                  </a:lnTo>
                  <a:lnTo>
                    <a:pt x="3" y="1"/>
                  </a:lnTo>
                  <a:lnTo>
                    <a:pt x="6" y="1"/>
                  </a:lnTo>
                  <a:lnTo>
                    <a:pt x="10" y="1"/>
                  </a:lnTo>
                  <a:lnTo>
                    <a:pt x="13" y="0"/>
                  </a:lnTo>
                  <a:lnTo>
                    <a:pt x="19" y="0"/>
                  </a:lnTo>
                  <a:lnTo>
                    <a:pt x="25" y="0"/>
                  </a:lnTo>
                  <a:lnTo>
                    <a:pt x="31" y="1"/>
                  </a:lnTo>
                  <a:lnTo>
                    <a:pt x="37" y="1"/>
                  </a:lnTo>
                  <a:lnTo>
                    <a:pt x="43" y="3"/>
                  </a:lnTo>
                  <a:lnTo>
                    <a:pt x="50" y="4"/>
                  </a:lnTo>
                  <a:lnTo>
                    <a:pt x="56" y="7"/>
                  </a:lnTo>
                  <a:lnTo>
                    <a:pt x="62" y="11"/>
                  </a:lnTo>
                  <a:lnTo>
                    <a:pt x="69" y="14"/>
                  </a:lnTo>
                  <a:lnTo>
                    <a:pt x="75" y="18"/>
                  </a:lnTo>
                  <a:lnTo>
                    <a:pt x="85" y="25"/>
                  </a:lnTo>
                  <a:lnTo>
                    <a:pt x="83" y="28"/>
                  </a:lnTo>
                  <a:lnTo>
                    <a:pt x="83" y="31"/>
                  </a:lnTo>
                  <a:lnTo>
                    <a:pt x="83" y="34"/>
                  </a:lnTo>
                  <a:lnTo>
                    <a:pt x="83" y="38"/>
                  </a:lnTo>
                  <a:lnTo>
                    <a:pt x="82" y="42"/>
                  </a:lnTo>
                  <a:lnTo>
                    <a:pt x="82" y="47"/>
                  </a:lnTo>
                  <a:lnTo>
                    <a:pt x="82" y="50"/>
                  </a:lnTo>
                  <a:lnTo>
                    <a:pt x="82" y="57"/>
                  </a:lnTo>
                  <a:lnTo>
                    <a:pt x="82" y="60"/>
                  </a:lnTo>
                  <a:lnTo>
                    <a:pt x="82" y="66"/>
                  </a:lnTo>
                  <a:lnTo>
                    <a:pt x="82" y="71"/>
                  </a:lnTo>
                  <a:lnTo>
                    <a:pt x="84" y="77"/>
                  </a:lnTo>
                  <a:lnTo>
                    <a:pt x="86" y="82"/>
                  </a:lnTo>
                  <a:lnTo>
                    <a:pt x="89" y="89"/>
                  </a:lnTo>
                  <a:lnTo>
                    <a:pt x="92" y="95"/>
                  </a:lnTo>
                  <a:lnTo>
                    <a:pt x="98" y="103"/>
                  </a:lnTo>
                  <a:lnTo>
                    <a:pt x="101" y="108"/>
                  </a:lnTo>
                  <a:lnTo>
                    <a:pt x="107" y="115"/>
                  </a:lnTo>
                  <a:lnTo>
                    <a:pt x="114" y="122"/>
                  </a:lnTo>
                  <a:lnTo>
                    <a:pt x="120" y="131"/>
                  </a:lnTo>
                  <a:lnTo>
                    <a:pt x="127" y="139"/>
                  </a:lnTo>
                  <a:lnTo>
                    <a:pt x="134" y="149"/>
                  </a:lnTo>
                  <a:lnTo>
                    <a:pt x="141" y="158"/>
                  </a:lnTo>
                  <a:lnTo>
                    <a:pt x="150" y="168"/>
                  </a:lnTo>
                  <a:lnTo>
                    <a:pt x="157" y="174"/>
                  </a:lnTo>
                  <a:lnTo>
                    <a:pt x="163" y="184"/>
                  </a:lnTo>
                  <a:lnTo>
                    <a:pt x="169" y="190"/>
                  </a:lnTo>
                  <a:lnTo>
                    <a:pt x="178" y="199"/>
                  </a:lnTo>
                  <a:lnTo>
                    <a:pt x="183" y="204"/>
                  </a:lnTo>
                  <a:lnTo>
                    <a:pt x="190" y="211"/>
                  </a:lnTo>
                  <a:lnTo>
                    <a:pt x="195" y="214"/>
                  </a:lnTo>
                  <a:lnTo>
                    <a:pt x="202" y="219"/>
                  </a:lnTo>
                  <a:lnTo>
                    <a:pt x="198" y="219"/>
                  </a:lnTo>
                  <a:lnTo>
                    <a:pt x="195" y="219"/>
                  </a:lnTo>
                  <a:lnTo>
                    <a:pt x="195" y="221"/>
                  </a:lnTo>
                  <a:lnTo>
                    <a:pt x="192" y="221"/>
                  </a:lnTo>
                  <a:lnTo>
                    <a:pt x="192" y="225"/>
                  </a:lnTo>
                  <a:lnTo>
                    <a:pt x="189" y="225"/>
                  </a:lnTo>
                  <a:lnTo>
                    <a:pt x="189" y="227"/>
                  </a:lnTo>
                  <a:lnTo>
                    <a:pt x="189" y="229"/>
                  </a:lnTo>
                  <a:lnTo>
                    <a:pt x="185" y="226"/>
                  </a:lnTo>
                  <a:lnTo>
                    <a:pt x="184" y="226"/>
                  </a:lnTo>
                  <a:lnTo>
                    <a:pt x="181" y="223"/>
                  </a:lnTo>
                  <a:lnTo>
                    <a:pt x="178" y="220"/>
                  </a:lnTo>
                  <a:lnTo>
                    <a:pt x="175" y="220"/>
                  </a:lnTo>
                  <a:lnTo>
                    <a:pt x="172" y="220"/>
                  </a:lnTo>
                  <a:lnTo>
                    <a:pt x="170" y="220"/>
                  </a:lnTo>
                  <a:lnTo>
                    <a:pt x="165" y="219"/>
                  </a:lnTo>
                  <a:lnTo>
                    <a:pt x="162" y="219"/>
                  </a:lnTo>
                  <a:lnTo>
                    <a:pt x="158" y="219"/>
                  </a:lnTo>
                  <a:lnTo>
                    <a:pt x="154" y="220"/>
                  </a:lnTo>
                  <a:lnTo>
                    <a:pt x="148" y="220"/>
                  </a:lnTo>
                  <a:lnTo>
                    <a:pt x="144" y="222"/>
                  </a:lnTo>
                  <a:lnTo>
                    <a:pt x="137" y="226"/>
                  </a:lnTo>
                  <a:lnTo>
                    <a:pt x="134" y="229"/>
                  </a:lnTo>
                  <a:lnTo>
                    <a:pt x="124" y="232"/>
                  </a:lnTo>
                  <a:lnTo>
                    <a:pt x="117" y="238"/>
                  </a:lnTo>
                  <a:lnTo>
                    <a:pt x="107" y="242"/>
                  </a:lnTo>
                  <a:lnTo>
                    <a:pt x="100" y="248"/>
                  </a:lnTo>
                  <a:lnTo>
                    <a:pt x="89" y="251"/>
                  </a:lnTo>
                  <a:lnTo>
                    <a:pt x="80" y="257"/>
                  </a:lnTo>
                  <a:lnTo>
                    <a:pt x="70" y="260"/>
                  </a:lnTo>
                  <a:lnTo>
                    <a:pt x="61" y="266"/>
                  </a:lnTo>
                  <a:lnTo>
                    <a:pt x="52" y="269"/>
                  </a:lnTo>
                  <a:lnTo>
                    <a:pt x="42" y="273"/>
                  </a:lnTo>
                  <a:lnTo>
                    <a:pt x="35" y="276"/>
                  </a:lnTo>
                  <a:lnTo>
                    <a:pt x="28" y="279"/>
                  </a:lnTo>
                  <a:lnTo>
                    <a:pt x="22" y="279"/>
                  </a:lnTo>
                  <a:lnTo>
                    <a:pt x="19" y="282"/>
                  </a:lnTo>
                  <a:lnTo>
                    <a:pt x="16" y="282"/>
                  </a:lnTo>
                  <a:lnTo>
                    <a:pt x="16" y="284"/>
                  </a:lnTo>
                  <a:lnTo>
                    <a:pt x="13" y="282"/>
                  </a:lnTo>
                  <a:lnTo>
                    <a:pt x="13" y="281"/>
                  </a:lnTo>
                  <a:lnTo>
                    <a:pt x="11" y="278"/>
                  </a:lnTo>
                  <a:lnTo>
                    <a:pt x="11" y="276"/>
                  </a:lnTo>
                  <a:lnTo>
                    <a:pt x="10" y="273"/>
                  </a:lnTo>
                  <a:lnTo>
                    <a:pt x="10" y="269"/>
                  </a:lnTo>
                  <a:lnTo>
                    <a:pt x="10" y="268"/>
                  </a:lnTo>
                  <a:lnTo>
                    <a:pt x="10" y="262"/>
                  </a:lnTo>
                  <a:lnTo>
                    <a:pt x="13" y="258"/>
                  </a:lnTo>
                  <a:lnTo>
                    <a:pt x="16" y="251"/>
                  </a:lnTo>
                  <a:lnTo>
                    <a:pt x="20" y="247"/>
                  </a:lnTo>
                  <a:lnTo>
                    <a:pt x="22" y="240"/>
                  </a:lnTo>
                  <a:lnTo>
                    <a:pt x="25" y="233"/>
                  </a:lnTo>
                  <a:lnTo>
                    <a:pt x="28" y="227"/>
                  </a:lnTo>
                  <a:lnTo>
                    <a:pt x="31" y="220"/>
                  </a:lnTo>
                  <a:lnTo>
                    <a:pt x="31" y="211"/>
                  </a:lnTo>
                  <a:lnTo>
                    <a:pt x="35" y="203"/>
                  </a:lnTo>
                  <a:lnTo>
                    <a:pt x="36" y="194"/>
                  </a:lnTo>
                  <a:lnTo>
                    <a:pt x="39" y="187"/>
                  </a:lnTo>
                  <a:lnTo>
                    <a:pt x="39" y="177"/>
                  </a:lnTo>
                  <a:lnTo>
                    <a:pt x="40" y="170"/>
                  </a:lnTo>
                  <a:lnTo>
                    <a:pt x="40" y="160"/>
                  </a:lnTo>
                  <a:lnTo>
                    <a:pt x="40" y="154"/>
                  </a:lnTo>
                  <a:lnTo>
                    <a:pt x="37" y="144"/>
                  </a:lnTo>
                  <a:lnTo>
                    <a:pt x="37" y="136"/>
                  </a:lnTo>
                  <a:lnTo>
                    <a:pt x="34" y="129"/>
                  </a:lnTo>
                  <a:lnTo>
                    <a:pt x="34" y="124"/>
                  </a:lnTo>
                  <a:lnTo>
                    <a:pt x="30" y="118"/>
                  </a:lnTo>
                  <a:lnTo>
                    <a:pt x="30" y="113"/>
                  </a:lnTo>
                  <a:lnTo>
                    <a:pt x="30" y="110"/>
                  </a:lnTo>
                  <a:lnTo>
                    <a:pt x="30" y="108"/>
                  </a:lnTo>
                  <a:lnTo>
                    <a:pt x="29" y="105"/>
                  </a:lnTo>
                  <a:lnTo>
                    <a:pt x="29" y="103"/>
                  </a:lnTo>
                  <a:lnTo>
                    <a:pt x="29" y="100"/>
                  </a:lnTo>
                  <a:lnTo>
                    <a:pt x="29" y="99"/>
                  </a:lnTo>
                  <a:lnTo>
                    <a:pt x="29" y="96"/>
                  </a:lnTo>
                  <a:lnTo>
                    <a:pt x="29" y="93"/>
                  </a:lnTo>
                  <a:lnTo>
                    <a:pt x="29" y="90"/>
                  </a:lnTo>
                  <a:lnTo>
                    <a:pt x="30" y="87"/>
                  </a:lnTo>
                  <a:lnTo>
                    <a:pt x="30" y="81"/>
                  </a:lnTo>
                  <a:lnTo>
                    <a:pt x="30" y="78"/>
                  </a:lnTo>
                  <a:lnTo>
                    <a:pt x="30" y="75"/>
                  </a:lnTo>
                  <a:lnTo>
                    <a:pt x="32" y="72"/>
                  </a:lnTo>
                  <a:lnTo>
                    <a:pt x="29" y="65"/>
                  </a:lnTo>
                  <a:lnTo>
                    <a:pt x="29" y="62"/>
                  </a:lnTo>
                  <a:lnTo>
                    <a:pt x="26" y="57"/>
                  </a:lnTo>
                  <a:lnTo>
                    <a:pt x="26" y="53"/>
                  </a:lnTo>
                  <a:lnTo>
                    <a:pt x="22" y="47"/>
                  </a:lnTo>
                  <a:lnTo>
                    <a:pt x="19" y="44"/>
                  </a:lnTo>
                  <a:lnTo>
                    <a:pt x="13" y="41"/>
                  </a:lnTo>
                  <a:lnTo>
                    <a:pt x="10" y="37"/>
                  </a:lnTo>
                  <a:lnTo>
                    <a:pt x="10" y="29"/>
                  </a:lnTo>
                  <a:lnTo>
                    <a:pt x="10" y="22"/>
                  </a:lnTo>
                  <a:lnTo>
                    <a:pt x="10" y="17"/>
                  </a:lnTo>
                  <a:lnTo>
                    <a:pt x="10" y="14"/>
                  </a:lnTo>
                  <a:lnTo>
                    <a:pt x="7" y="11"/>
                  </a:lnTo>
                  <a:lnTo>
                    <a:pt x="7" y="7"/>
                  </a:lnTo>
                  <a:lnTo>
                    <a:pt x="7" y="5"/>
                  </a:lnTo>
                  <a:lnTo>
                    <a:pt x="4" y="3"/>
                  </a:lnTo>
                  <a:lnTo>
                    <a:pt x="1" y="3"/>
                  </a:lnTo>
                  <a:lnTo>
                    <a:pt x="0" y="3"/>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01" name="Freeform 277"/>
            <p:cNvSpPr>
              <a:spLocks/>
            </p:cNvSpPr>
            <p:nvPr/>
          </p:nvSpPr>
          <p:spPr bwMode="auto">
            <a:xfrm flipH="1">
              <a:off x="3759200" y="4468813"/>
              <a:ext cx="177800" cy="96837"/>
            </a:xfrm>
            <a:custGeom>
              <a:avLst/>
              <a:gdLst>
                <a:gd name="T0" fmla="*/ 0 w 59"/>
                <a:gd name="T1" fmla="*/ 36314 h 32"/>
                <a:gd name="T2" fmla="*/ 72325 w 59"/>
                <a:gd name="T3" fmla="*/ 0 h 32"/>
                <a:gd name="T4" fmla="*/ 72325 w 59"/>
                <a:gd name="T5" fmla="*/ 0 h 32"/>
                <a:gd name="T6" fmla="*/ 72325 w 59"/>
                <a:gd name="T7" fmla="*/ 0 h 32"/>
                <a:gd name="T8" fmla="*/ 72325 w 59"/>
                <a:gd name="T9" fmla="*/ 0 h 32"/>
                <a:gd name="T10" fmla="*/ 75339 w 59"/>
                <a:gd name="T11" fmla="*/ 0 h 32"/>
                <a:gd name="T12" fmla="*/ 75339 w 59"/>
                <a:gd name="T13" fmla="*/ 0 h 32"/>
                <a:gd name="T14" fmla="*/ 84380 w 59"/>
                <a:gd name="T15" fmla="*/ 0 h 32"/>
                <a:gd name="T16" fmla="*/ 90407 w 59"/>
                <a:gd name="T17" fmla="*/ 0 h 32"/>
                <a:gd name="T18" fmla="*/ 99447 w 59"/>
                <a:gd name="T19" fmla="*/ 9078 h 32"/>
                <a:gd name="T20" fmla="*/ 105475 w 59"/>
                <a:gd name="T21" fmla="*/ 9078 h 32"/>
                <a:gd name="T22" fmla="*/ 114515 w 59"/>
                <a:gd name="T23" fmla="*/ 9078 h 32"/>
                <a:gd name="T24" fmla="*/ 123556 w 59"/>
                <a:gd name="T25" fmla="*/ 9078 h 32"/>
                <a:gd name="T26" fmla="*/ 132597 w 59"/>
                <a:gd name="T27" fmla="*/ 15131 h 32"/>
                <a:gd name="T28" fmla="*/ 141637 w 59"/>
                <a:gd name="T29" fmla="*/ 15131 h 32"/>
                <a:gd name="T30" fmla="*/ 153692 w 59"/>
                <a:gd name="T31" fmla="*/ 15131 h 32"/>
                <a:gd name="T32" fmla="*/ 162732 w 59"/>
                <a:gd name="T33" fmla="*/ 15131 h 32"/>
                <a:gd name="T34" fmla="*/ 177800 w 59"/>
                <a:gd name="T35" fmla="*/ 18157 h 32"/>
                <a:gd name="T36" fmla="*/ 168759 w 59"/>
                <a:gd name="T37" fmla="*/ 18157 h 32"/>
                <a:gd name="T38" fmla="*/ 165746 w 59"/>
                <a:gd name="T39" fmla="*/ 24209 h 32"/>
                <a:gd name="T40" fmla="*/ 156705 w 59"/>
                <a:gd name="T41" fmla="*/ 24209 h 32"/>
                <a:gd name="T42" fmla="*/ 153692 w 59"/>
                <a:gd name="T43" fmla="*/ 33288 h 32"/>
                <a:gd name="T44" fmla="*/ 138624 w 59"/>
                <a:gd name="T45" fmla="*/ 33288 h 32"/>
                <a:gd name="T46" fmla="*/ 129583 w 59"/>
                <a:gd name="T47" fmla="*/ 45392 h 32"/>
                <a:gd name="T48" fmla="*/ 120542 w 59"/>
                <a:gd name="T49" fmla="*/ 54471 h 32"/>
                <a:gd name="T50" fmla="*/ 111502 w 59"/>
                <a:gd name="T51" fmla="*/ 63549 h 32"/>
                <a:gd name="T52" fmla="*/ 93420 w 59"/>
                <a:gd name="T53" fmla="*/ 63549 h 32"/>
                <a:gd name="T54" fmla="*/ 84380 w 59"/>
                <a:gd name="T55" fmla="*/ 72628 h 32"/>
                <a:gd name="T56" fmla="*/ 75339 w 59"/>
                <a:gd name="T57" fmla="*/ 72628 h 32"/>
                <a:gd name="T58" fmla="*/ 69312 w 59"/>
                <a:gd name="T59" fmla="*/ 81706 h 32"/>
                <a:gd name="T60" fmla="*/ 60271 w 59"/>
                <a:gd name="T61" fmla="*/ 81706 h 32"/>
                <a:gd name="T62" fmla="*/ 54244 w 59"/>
                <a:gd name="T63" fmla="*/ 90785 h 32"/>
                <a:gd name="T64" fmla="*/ 51231 w 59"/>
                <a:gd name="T65" fmla="*/ 90785 h 32"/>
                <a:gd name="T66" fmla="*/ 51231 w 59"/>
                <a:gd name="T67" fmla="*/ 96837 h 32"/>
                <a:gd name="T68" fmla="*/ 0 w 59"/>
                <a:gd name="T69" fmla="*/ 36314 h 32"/>
                <a:gd name="T70" fmla="*/ 0 w 59"/>
                <a:gd name="T71" fmla="*/ 36314 h 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
                <a:gd name="T109" fmla="*/ 0 h 32"/>
                <a:gd name="T110" fmla="*/ 59 w 59"/>
                <a:gd name="T111" fmla="*/ 32 h 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 h="32">
                  <a:moveTo>
                    <a:pt x="0" y="12"/>
                  </a:moveTo>
                  <a:lnTo>
                    <a:pt x="24" y="0"/>
                  </a:lnTo>
                  <a:lnTo>
                    <a:pt x="25" y="0"/>
                  </a:lnTo>
                  <a:lnTo>
                    <a:pt x="28" y="0"/>
                  </a:lnTo>
                  <a:lnTo>
                    <a:pt x="30" y="0"/>
                  </a:lnTo>
                  <a:lnTo>
                    <a:pt x="33" y="3"/>
                  </a:lnTo>
                  <a:lnTo>
                    <a:pt x="35" y="3"/>
                  </a:lnTo>
                  <a:lnTo>
                    <a:pt x="38" y="3"/>
                  </a:lnTo>
                  <a:lnTo>
                    <a:pt x="41" y="3"/>
                  </a:lnTo>
                  <a:lnTo>
                    <a:pt x="44" y="5"/>
                  </a:lnTo>
                  <a:lnTo>
                    <a:pt x="47" y="5"/>
                  </a:lnTo>
                  <a:lnTo>
                    <a:pt x="51" y="5"/>
                  </a:lnTo>
                  <a:lnTo>
                    <a:pt x="54" y="5"/>
                  </a:lnTo>
                  <a:lnTo>
                    <a:pt x="59" y="6"/>
                  </a:lnTo>
                  <a:lnTo>
                    <a:pt x="56" y="6"/>
                  </a:lnTo>
                  <a:lnTo>
                    <a:pt x="55" y="8"/>
                  </a:lnTo>
                  <a:lnTo>
                    <a:pt x="52" y="8"/>
                  </a:lnTo>
                  <a:lnTo>
                    <a:pt x="51" y="11"/>
                  </a:lnTo>
                  <a:lnTo>
                    <a:pt x="46" y="11"/>
                  </a:lnTo>
                  <a:lnTo>
                    <a:pt x="43" y="15"/>
                  </a:lnTo>
                  <a:lnTo>
                    <a:pt x="40" y="18"/>
                  </a:lnTo>
                  <a:lnTo>
                    <a:pt x="37" y="21"/>
                  </a:lnTo>
                  <a:lnTo>
                    <a:pt x="31" y="21"/>
                  </a:lnTo>
                  <a:lnTo>
                    <a:pt x="28" y="24"/>
                  </a:lnTo>
                  <a:lnTo>
                    <a:pt x="25" y="24"/>
                  </a:lnTo>
                  <a:lnTo>
                    <a:pt x="23" y="27"/>
                  </a:lnTo>
                  <a:lnTo>
                    <a:pt x="20" y="27"/>
                  </a:lnTo>
                  <a:lnTo>
                    <a:pt x="18" y="30"/>
                  </a:lnTo>
                  <a:lnTo>
                    <a:pt x="17" y="30"/>
                  </a:lnTo>
                  <a:lnTo>
                    <a:pt x="17" y="32"/>
                  </a:lnTo>
                  <a:lnTo>
                    <a:pt x="0" y="12"/>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02" name="Freeform 278"/>
            <p:cNvSpPr>
              <a:spLocks/>
            </p:cNvSpPr>
            <p:nvPr/>
          </p:nvSpPr>
          <p:spPr bwMode="auto">
            <a:xfrm flipH="1">
              <a:off x="3937000" y="5461000"/>
              <a:ext cx="328613" cy="355600"/>
            </a:xfrm>
            <a:custGeom>
              <a:avLst/>
              <a:gdLst>
                <a:gd name="T0" fmla="*/ 0 w 110"/>
                <a:gd name="T1" fmla="*/ 307788 h 119"/>
                <a:gd name="T2" fmla="*/ 0 w 110"/>
                <a:gd name="T3" fmla="*/ 251012 h 119"/>
                <a:gd name="T4" fmla="*/ 2987 w 110"/>
                <a:gd name="T5" fmla="*/ 206188 h 119"/>
                <a:gd name="T6" fmla="*/ 20912 w 110"/>
                <a:gd name="T7" fmla="*/ 167341 h 119"/>
                <a:gd name="T8" fmla="*/ 32861 w 110"/>
                <a:gd name="T9" fmla="*/ 128494 h 119"/>
                <a:gd name="T10" fmla="*/ 50786 w 110"/>
                <a:gd name="T11" fmla="*/ 92635 h 119"/>
                <a:gd name="T12" fmla="*/ 71697 w 110"/>
                <a:gd name="T13" fmla="*/ 71718 h 119"/>
                <a:gd name="T14" fmla="*/ 89622 w 110"/>
                <a:gd name="T15" fmla="*/ 50800 h 119"/>
                <a:gd name="T16" fmla="*/ 104559 w 110"/>
                <a:gd name="T17" fmla="*/ 35859 h 119"/>
                <a:gd name="T18" fmla="*/ 125470 w 110"/>
                <a:gd name="T19" fmla="*/ 17929 h 119"/>
                <a:gd name="T20" fmla="*/ 158332 w 110"/>
                <a:gd name="T21" fmla="*/ 0 h 119"/>
                <a:gd name="T22" fmla="*/ 194180 w 110"/>
                <a:gd name="T23" fmla="*/ 0 h 119"/>
                <a:gd name="T24" fmla="*/ 227042 w 110"/>
                <a:gd name="T25" fmla="*/ 0 h 119"/>
                <a:gd name="T26" fmla="*/ 262890 w 110"/>
                <a:gd name="T27" fmla="*/ 2988 h 119"/>
                <a:gd name="T28" fmla="*/ 289777 w 110"/>
                <a:gd name="T29" fmla="*/ 23906 h 119"/>
                <a:gd name="T30" fmla="*/ 316663 w 110"/>
                <a:gd name="T31" fmla="*/ 50800 h 119"/>
                <a:gd name="T32" fmla="*/ 310689 w 110"/>
                <a:gd name="T33" fmla="*/ 71718 h 119"/>
                <a:gd name="T34" fmla="*/ 277827 w 110"/>
                <a:gd name="T35" fmla="*/ 74706 h 119"/>
                <a:gd name="T36" fmla="*/ 250941 w 110"/>
                <a:gd name="T37" fmla="*/ 89647 h 119"/>
                <a:gd name="T38" fmla="*/ 212105 w 110"/>
                <a:gd name="T39" fmla="*/ 119529 h 119"/>
                <a:gd name="T40" fmla="*/ 173269 w 110"/>
                <a:gd name="T41" fmla="*/ 155388 h 119"/>
                <a:gd name="T42" fmla="*/ 134433 w 110"/>
                <a:gd name="T43" fmla="*/ 197224 h 119"/>
                <a:gd name="T44" fmla="*/ 95597 w 110"/>
                <a:gd name="T45" fmla="*/ 254000 h 119"/>
                <a:gd name="T46" fmla="*/ 56760 w 110"/>
                <a:gd name="T47" fmla="*/ 316753 h 119"/>
                <a:gd name="T48" fmla="*/ 29874 w 110"/>
                <a:gd name="T49" fmla="*/ 346635 h 119"/>
                <a:gd name="T50" fmla="*/ 23899 w 110"/>
                <a:gd name="T51" fmla="*/ 343647 h 119"/>
                <a:gd name="T52" fmla="*/ 11950 w 110"/>
                <a:gd name="T53" fmla="*/ 337671 h 119"/>
                <a:gd name="T54" fmla="*/ 11950 w 110"/>
                <a:gd name="T55" fmla="*/ 337671 h 119"/>
                <a:gd name="T56" fmla="*/ 2987 w 110"/>
                <a:gd name="T57" fmla="*/ 337671 h 119"/>
                <a:gd name="T58" fmla="*/ 2987 w 110"/>
                <a:gd name="T59" fmla="*/ 337671 h 119"/>
                <a:gd name="T60" fmla="*/ 0 w 110"/>
                <a:gd name="T61" fmla="*/ 337671 h 119"/>
                <a:gd name="T62" fmla="*/ 0 w 110"/>
                <a:gd name="T63" fmla="*/ 337671 h 119"/>
                <a:gd name="T64" fmla="*/ 0 w 110"/>
                <a:gd name="T65" fmla="*/ 337671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19"/>
                <a:gd name="T101" fmla="*/ 110 w 110"/>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19">
                  <a:moveTo>
                    <a:pt x="0" y="113"/>
                  </a:moveTo>
                  <a:lnTo>
                    <a:pt x="0" y="103"/>
                  </a:lnTo>
                  <a:lnTo>
                    <a:pt x="0" y="93"/>
                  </a:lnTo>
                  <a:lnTo>
                    <a:pt x="0" y="84"/>
                  </a:lnTo>
                  <a:lnTo>
                    <a:pt x="1" y="77"/>
                  </a:lnTo>
                  <a:lnTo>
                    <a:pt x="1" y="69"/>
                  </a:lnTo>
                  <a:lnTo>
                    <a:pt x="4" y="62"/>
                  </a:lnTo>
                  <a:lnTo>
                    <a:pt x="7" y="56"/>
                  </a:lnTo>
                  <a:lnTo>
                    <a:pt x="10" y="50"/>
                  </a:lnTo>
                  <a:lnTo>
                    <a:pt x="11" y="43"/>
                  </a:lnTo>
                  <a:lnTo>
                    <a:pt x="14" y="37"/>
                  </a:lnTo>
                  <a:lnTo>
                    <a:pt x="17" y="31"/>
                  </a:lnTo>
                  <a:lnTo>
                    <a:pt x="20" y="28"/>
                  </a:lnTo>
                  <a:lnTo>
                    <a:pt x="24" y="24"/>
                  </a:lnTo>
                  <a:lnTo>
                    <a:pt x="27" y="21"/>
                  </a:lnTo>
                  <a:lnTo>
                    <a:pt x="30" y="17"/>
                  </a:lnTo>
                  <a:lnTo>
                    <a:pt x="33" y="15"/>
                  </a:lnTo>
                  <a:lnTo>
                    <a:pt x="35" y="12"/>
                  </a:lnTo>
                  <a:lnTo>
                    <a:pt x="39" y="9"/>
                  </a:lnTo>
                  <a:lnTo>
                    <a:pt x="42" y="6"/>
                  </a:lnTo>
                  <a:lnTo>
                    <a:pt x="48" y="4"/>
                  </a:lnTo>
                  <a:lnTo>
                    <a:pt x="53" y="0"/>
                  </a:lnTo>
                  <a:lnTo>
                    <a:pt x="59" y="0"/>
                  </a:lnTo>
                  <a:lnTo>
                    <a:pt x="65" y="0"/>
                  </a:lnTo>
                  <a:lnTo>
                    <a:pt x="72" y="0"/>
                  </a:lnTo>
                  <a:lnTo>
                    <a:pt x="76" y="0"/>
                  </a:lnTo>
                  <a:lnTo>
                    <a:pt x="82" y="0"/>
                  </a:lnTo>
                  <a:lnTo>
                    <a:pt x="88" y="1"/>
                  </a:lnTo>
                  <a:lnTo>
                    <a:pt x="94" y="5"/>
                  </a:lnTo>
                  <a:lnTo>
                    <a:pt x="97" y="8"/>
                  </a:lnTo>
                  <a:lnTo>
                    <a:pt x="103" y="12"/>
                  </a:lnTo>
                  <a:lnTo>
                    <a:pt x="106" y="17"/>
                  </a:lnTo>
                  <a:lnTo>
                    <a:pt x="110" y="25"/>
                  </a:lnTo>
                  <a:lnTo>
                    <a:pt x="104" y="24"/>
                  </a:lnTo>
                  <a:lnTo>
                    <a:pt x="100" y="24"/>
                  </a:lnTo>
                  <a:lnTo>
                    <a:pt x="93" y="25"/>
                  </a:lnTo>
                  <a:lnTo>
                    <a:pt x="90" y="28"/>
                  </a:lnTo>
                  <a:lnTo>
                    <a:pt x="84" y="30"/>
                  </a:lnTo>
                  <a:lnTo>
                    <a:pt x="77" y="35"/>
                  </a:lnTo>
                  <a:lnTo>
                    <a:pt x="71" y="40"/>
                  </a:lnTo>
                  <a:lnTo>
                    <a:pt x="66" y="46"/>
                  </a:lnTo>
                  <a:lnTo>
                    <a:pt x="58" y="52"/>
                  </a:lnTo>
                  <a:lnTo>
                    <a:pt x="51" y="58"/>
                  </a:lnTo>
                  <a:lnTo>
                    <a:pt x="45" y="66"/>
                  </a:lnTo>
                  <a:lnTo>
                    <a:pt x="39" y="75"/>
                  </a:lnTo>
                  <a:lnTo>
                    <a:pt x="32" y="85"/>
                  </a:lnTo>
                  <a:lnTo>
                    <a:pt x="26" y="96"/>
                  </a:lnTo>
                  <a:lnTo>
                    <a:pt x="19" y="106"/>
                  </a:lnTo>
                  <a:lnTo>
                    <a:pt x="13" y="119"/>
                  </a:lnTo>
                  <a:lnTo>
                    <a:pt x="10" y="116"/>
                  </a:lnTo>
                  <a:lnTo>
                    <a:pt x="8" y="115"/>
                  </a:lnTo>
                  <a:lnTo>
                    <a:pt x="4" y="113"/>
                  </a:lnTo>
                  <a:lnTo>
                    <a:pt x="1" y="113"/>
                  </a:lnTo>
                  <a:lnTo>
                    <a:pt x="0" y="113"/>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03" name="Freeform 279"/>
            <p:cNvSpPr>
              <a:spLocks/>
            </p:cNvSpPr>
            <p:nvPr/>
          </p:nvSpPr>
          <p:spPr bwMode="auto">
            <a:xfrm flipH="1">
              <a:off x="3784600" y="5572125"/>
              <a:ext cx="411163" cy="263525"/>
            </a:xfrm>
            <a:custGeom>
              <a:avLst/>
              <a:gdLst>
                <a:gd name="T0" fmla="*/ 11918 w 138"/>
                <a:gd name="T1" fmla="*/ 215611 h 88"/>
                <a:gd name="T2" fmla="*/ 50651 w 138"/>
                <a:gd name="T3" fmla="*/ 179676 h 88"/>
                <a:gd name="T4" fmla="*/ 89383 w 138"/>
                <a:gd name="T5" fmla="*/ 140746 h 88"/>
                <a:gd name="T6" fmla="*/ 125137 w 138"/>
                <a:gd name="T7" fmla="*/ 101816 h 88"/>
                <a:gd name="T8" fmla="*/ 163869 w 138"/>
                <a:gd name="T9" fmla="*/ 65881 h 88"/>
                <a:gd name="T10" fmla="*/ 202602 w 138"/>
                <a:gd name="T11" fmla="*/ 32941 h 88"/>
                <a:gd name="T12" fmla="*/ 235376 w 138"/>
                <a:gd name="T13" fmla="*/ 14973 h 88"/>
                <a:gd name="T14" fmla="*/ 274109 w 138"/>
                <a:gd name="T15" fmla="*/ 2995 h 88"/>
                <a:gd name="T16" fmla="*/ 300924 w 138"/>
                <a:gd name="T17" fmla="*/ 0 h 88"/>
                <a:gd name="T18" fmla="*/ 324759 w 138"/>
                <a:gd name="T19" fmla="*/ 0 h 88"/>
                <a:gd name="T20" fmla="*/ 351574 w 138"/>
                <a:gd name="T21" fmla="*/ 8984 h 88"/>
                <a:gd name="T22" fmla="*/ 372430 w 138"/>
                <a:gd name="T23" fmla="*/ 26951 h 88"/>
                <a:gd name="T24" fmla="*/ 387327 w 138"/>
                <a:gd name="T25" fmla="*/ 47914 h 88"/>
                <a:gd name="T26" fmla="*/ 396266 w 138"/>
                <a:gd name="T27" fmla="*/ 65881 h 88"/>
                <a:gd name="T28" fmla="*/ 408184 w 138"/>
                <a:gd name="T29" fmla="*/ 95827 h 88"/>
                <a:gd name="T30" fmla="*/ 408184 w 138"/>
                <a:gd name="T31" fmla="*/ 131763 h 88"/>
                <a:gd name="T32" fmla="*/ 390307 w 138"/>
                <a:gd name="T33" fmla="*/ 140746 h 88"/>
                <a:gd name="T34" fmla="*/ 354554 w 138"/>
                <a:gd name="T35" fmla="*/ 137752 h 88"/>
                <a:gd name="T36" fmla="*/ 306883 w 138"/>
                <a:gd name="T37" fmla="*/ 137752 h 88"/>
                <a:gd name="T38" fmla="*/ 256232 w 138"/>
                <a:gd name="T39" fmla="*/ 140746 h 88"/>
                <a:gd name="T40" fmla="*/ 196643 w 138"/>
                <a:gd name="T41" fmla="*/ 155719 h 88"/>
                <a:gd name="T42" fmla="*/ 140034 w 138"/>
                <a:gd name="T43" fmla="*/ 176682 h 88"/>
                <a:gd name="T44" fmla="*/ 80445 w 138"/>
                <a:gd name="T45" fmla="*/ 203633 h 88"/>
                <a:gd name="T46" fmla="*/ 26815 w 138"/>
                <a:gd name="T47" fmla="*/ 242563 h 88"/>
                <a:gd name="T48" fmla="*/ 5959 w 138"/>
                <a:gd name="T49" fmla="*/ 257536 h 88"/>
                <a:gd name="T50" fmla="*/ 5959 w 138"/>
                <a:gd name="T51" fmla="*/ 257536 h 88"/>
                <a:gd name="T52" fmla="*/ 5959 w 138"/>
                <a:gd name="T53" fmla="*/ 251547 h 88"/>
                <a:gd name="T54" fmla="*/ 5959 w 138"/>
                <a:gd name="T55" fmla="*/ 251547 h 88"/>
                <a:gd name="T56" fmla="*/ 0 w 138"/>
                <a:gd name="T57" fmla="*/ 245557 h 88"/>
                <a:gd name="T58" fmla="*/ 0 w 138"/>
                <a:gd name="T59" fmla="*/ 245557 h 88"/>
                <a:gd name="T60" fmla="*/ 0 w 138"/>
                <a:gd name="T61" fmla="*/ 245557 h 88"/>
                <a:gd name="T62" fmla="*/ 0 w 138"/>
                <a:gd name="T63" fmla="*/ 245557 h 88"/>
                <a:gd name="T64" fmla="*/ 0 w 138"/>
                <a:gd name="T65" fmla="*/ 245557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88"/>
                <a:gd name="T101" fmla="*/ 138 w 138"/>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88">
                  <a:moveTo>
                    <a:pt x="0" y="82"/>
                  </a:moveTo>
                  <a:lnTo>
                    <a:pt x="4" y="72"/>
                  </a:lnTo>
                  <a:lnTo>
                    <a:pt x="10" y="66"/>
                  </a:lnTo>
                  <a:lnTo>
                    <a:pt x="17" y="60"/>
                  </a:lnTo>
                  <a:lnTo>
                    <a:pt x="23" y="53"/>
                  </a:lnTo>
                  <a:lnTo>
                    <a:pt x="30" y="47"/>
                  </a:lnTo>
                  <a:lnTo>
                    <a:pt x="36" y="40"/>
                  </a:lnTo>
                  <a:lnTo>
                    <a:pt x="42" y="34"/>
                  </a:lnTo>
                  <a:lnTo>
                    <a:pt x="49" y="29"/>
                  </a:lnTo>
                  <a:lnTo>
                    <a:pt x="55" y="22"/>
                  </a:lnTo>
                  <a:lnTo>
                    <a:pt x="62" y="17"/>
                  </a:lnTo>
                  <a:lnTo>
                    <a:pt x="68" y="11"/>
                  </a:lnTo>
                  <a:lnTo>
                    <a:pt x="74" y="8"/>
                  </a:lnTo>
                  <a:lnTo>
                    <a:pt x="79" y="5"/>
                  </a:lnTo>
                  <a:lnTo>
                    <a:pt x="85" y="2"/>
                  </a:lnTo>
                  <a:lnTo>
                    <a:pt x="92" y="1"/>
                  </a:lnTo>
                  <a:lnTo>
                    <a:pt x="98" y="1"/>
                  </a:lnTo>
                  <a:lnTo>
                    <a:pt x="101" y="0"/>
                  </a:lnTo>
                  <a:lnTo>
                    <a:pt x="105" y="0"/>
                  </a:lnTo>
                  <a:lnTo>
                    <a:pt x="109" y="0"/>
                  </a:lnTo>
                  <a:lnTo>
                    <a:pt x="115" y="2"/>
                  </a:lnTo>
                  <a:lnTo>
                    <a:pt x="118" y="3"/>
                  </a:lnTo>
                  <a:lnTo>
                    <a:pt x="122" y="6"/>
                  </a:lnTo>
                  <a:lnTo>
                    <a:pt x="125" y="9"/>
                  </a:lnTo>
                  <a:lnTo>
                    <a:pt x="130" y="13"/>
                  </a:lnTo>
                  <a:lnTo>
                    <a:pt x="130" y="16"/>
                  </a:lnTo>
                  <a:lnTo>
                    <a:pt x="133" y="19"/>
                  </a:lnTo>
                  <a:lnTo>
                    <a:pt x="133" y="22"/>
                  </a:lnTo>
                  <a:lnTo>
                    <a:pt x="137" y="29"/>
                  </a:lnTo>
                  <a:lnTo>
                    <a:pt x="137" y="32"/>
                  </a:lnTo>
                  <a:lnTo>
                    <a:pt x="138" y="38"/>
                  </a:lnTo>
                  <a:lnTo>
                    <a:pt x="137" y="44"/>
                  </a:lnTo>
                  <a:lnTo>
                    <a:pt x="137" y="50"/>
                  </a:lnTo>
                  <a:lnTo>
                    <a:pt x="131" y="47"/>
                  </a:lnTo>
                  <a:lnTo>
                    <a:pt x="127" y="46"/>
                  </a:lnTo>
                  <a:lnTo>
                    <a:pt x="119" y="46"/>
                  </a:lnTo>
                  <a:lnTo>
                    <a:pt x="113" y="46"/>
                  </a:lnTo>
                  <a:lnTo>
                    <a:pt x="103" y="46"/>
                  </a:lnTo>
                  <a:lnTo>
                    <a:pt x="96" y="46"/>
                  </a:lnTo>
                  <a:lnTo>
                    <a:pt x="86" y="47"/>
                  </a:lnTo>
                  <a:lnTo>
                    <a:pt x="78" y="50"/>
                  </a:lnTo>
                  <a:lnTo>
                    <a:pt x="66" y="52"/>
                  </a:lnTo>
                  <a:lnTo>
                    <a:pt x="56" y="55"/>
                  </a:lnTo>
                  <a:lnTo>
                    <a:pt x="47" y="59"/>
                  </a:lnTo>
                  <a:lnTo>
                    <a:pt x="37" y="64"/>
                  </a:lnTo>
                  <a:lnTo>
                    <a:pt x="27" y="68"/>
                  </a:lnTo>
                  <a:lnTo>
                    <a:pt x="18" y="75"/>
                  </a:lnTo>
                  <a:lnTo>
                    <a:pt x="9" y="81"/>
                  </a:lnTo>
                  <a:lnTo>
                    <a:pt x="3" y="88"/>
                  </a:lnTo>
                  <a:lnTo>
                    <a:pt x="2" y="86"/>
                  </a:lnTo>
                  <a:lnTo>
                    <a:pt x="2" y="84"/>
                  </a:lnTo>
                  <a:lnTo>
                    <a:pt x="0" y="82"/>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04" name="Freeform 280"/>
            <p:cNvSpPr>
              <a:spLocks/>
            </p:cNvSpPr>
            <p:nvPr/>
          </p:nvSpPr>
          <p:spPr bwMode="auto">
            <a:xfrm flipH="1">
              <a:off x="3808413" y="5757863"/>
              <a:ext cx="357187" cy="146050"/>
            </a:xfrm>
            <a:custGeom>
              <a:avLst/>
              <a:gdLst>
                <a:gd name="T0" fmla="*/ 0 w 120"/>
                <a:gd name="T1" fmla="*/ 119224 h 49"/>
                <a:gd name="T2" fmla="*/ 5953 w 120"/>
                <a:gd name="T3" fmla="*/ 119224 h 49"/>
                <a:gd name="T4" fmla="*/ 20836 w 120"/>
                <a:gd name="T5" fmla="*/ 131147 h 49"/>
                <a:gd name="T6" fmla="*/ 38695 w 120"/>
                <a:gd name="T7" fmla="*/ 134128 h 49"/>
                <a:gd name="T8" fmla="*/ 59531 w 120"/>
                <a:gd name="T9" fmla="*/ 143069 h 49"/>
                <a:gd name="T10" fmla="*/ 77391 w 120"/>
                <a:gd name="T11" fmla="*/ 143069 h 49"/>
                <a:gd name="T12" fmla="*/ 104180 w 120"/>
                <a:gd name="T13" fmla="*/ 146050 h 49"/>
                <a:gd name="T14" fmla="*/ 127992 w 120"/>
                <a:gd name="T15" fmla="*/ 143069 h 49"/>
                <a:gd name="T16" fmla="*/ 157758 w 120"/>
                <a:gd name="T17" fmla="*/ 143069 h 49"/>
                <a:gd name="T18" fmla="*/ 178594 w 120"/>
                <a:gd name="T19" fmla="*/ 134128 h 49"/>
                <a:gd name="T20" fmla="*/ 208359 w 120"/>
                <a:gd name="T21" fmla="*/ 128166 h 49"/>
                <a:gd name="T22" fmla="*/ 235148 w 120"/>
                <a:gd name="T23" fmla="*/ 110283 h 49"/>
                <a:gd name="T24" fmla="*/ 264914 w 120"/>
                <a:gd name="T25" fmla="*/ 101341 h 49"/>
                <a:gd name="T26" fmla="*/ 282773 w 120"/>
                <a:gd name="T27" fmla="*/ 83457 h 49"/>
                <a:gd name="T28" fmla="*/ 312539 w 120"/>
                <a:gd name="T29" fmla="*/ 65573 h 49"/>
                <a:gd name="T30" fmla="*/ 333375 w 120"/>
                <a:gd name="T31" fmla="*/ 41729 h 49"/>
                <a:gd name="T32" fmla="*/ 357187 w 120"/>
                <a:gd name="T33" fmla="*/ 20864 h 49"/>
                <a:gd name="T34" fmla="*/ 318492 w 120"/>
                <a:gd name="T35" fmla="*/ 8942 h 49"/>
                <a:gd name="T36" fmla="*/ 291703 w 120"/>
                <a:gd name="T37" fmla="*/ 2981 h 49"/>
                <a:gd name="T38" fmla="*/ 258961 w 120"/>
                <a:gd name="T39" fmla="*/ 0 h 49"/>
                <a:gd name="T40" fmla="*/ 229195 w 120"/>
                <a:gd name="T41" fmla="*/ 5961 h 49"/>
                <a:gd name="T42" fmla="*/ 199429 w 120"/>
                <a:gd name="T43" fmla="*/ 8942 h 49"/>
                <a:gd name="T44" fmla="*/ 169664 w 120"/>
                <a:gd name="T45" fmla="*/ 17884 h 49"/>
                <a:gd name="T46" fmla="*/ 139898 w 120"/>
                <a:gd name="T47" fmla="*/ 26826 h 49"/>
                <a:gd name="T48" fmla="*/ 116086 w 120"/>
                <a:gd name="T49" fmla="*/ 44709 h 49"/>
                <a:gd name="T50" fmla="*/ 86320 w 120"/>
                <a:gd name="T51" fmla="*/ 53651 h 49"/>
                <a:gd name="T52" fmla="*/ 65484 w 120"/>
                <a:gd name="T53" fmla="*/ 65573 h 49"/>
                <a:gd name="T54" fmla="*/ 44648 w 120"/>
                <a:gd name="T55" fmla="*/ 74515 h 49"/>
                <a:gd name="T56" fmla="*/ 29766 w 120"/>
                <a:gd name="T57" fmla="*/ 92399 h 49"/>
                <a:gd name="T58" fmla="*/ 14883 w 120"/>
                <a:gd name="T59" fmla="*/ 101341 h 49"/>
                <a:gd name="T60" fmla="*/ 2977 w 120"/>
                <a:gd name="T61" fmla="*/ 110283 h 49"/>
                <a:gd name="T62" fmla="*/ 0 w 120"/>
                <a:gd name="T63" fmla="*/ 113263 h 49"/>
                <a:gd name="T64" fmla="*/ 0 w 120"/>
                <a:gd name="T65" fmla="*/ 119224 h 49"/>
                <a:gd name="T66" fmla="*/ 0 w 120"/>
                <a:gd name="T67" fmla="*/ 119224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
                <a:gd name="T103" fmla="*/ 0 h 49"/>
                <a:gd name="T104" fmla="*/ 120 w 120"/>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 h="49">
                  <a:moveTo>
                    <a:pt x="0" y="40"/>
                  </a:moveTo>
                  <a:lnTo>
                    <a:pt x="2" y="40"/>
                  </a:lnTo>
                  <a:lnTo>
                    <a:pt x="7" y="44"/>
                  </a:lnTo>
                  <a:lnTo>
                    <a:pt x="13" y="45"/>
                  </a:lnTo>
                  <a:lnTo>
                    <a:pt x="20" y="48"/>
                  </a:lnTo>
                  <a:lnTo>
                    <a:pt x="26" y="48"/>
                  </a:lnTo>
                  <a:lnTo>
                    <a:pt x="35" y="49"/>
                  </a:lnTo>
                  <a:lnTo>
                    <a:pt x="43" y="48"/>
                  </a:lnTo>
                  <a:lnTo>
                    <a:pt x="53" y="48"/>
                  </a:lnTo>
                  <a:lnTo>
                    <a:pt x="60" y="45"/>
                  </a:lnTo>
                  <a:lnTo>
                    <a:pt x="70" y="43"/>
                  </a:lnTo>
                  <a:lnTo>
                    <a:pt x="79" y="37"/>
                  </a:lnTo>
                  <a:lnTo>
                    <a:pt x="89" y="34"/>
                  </a:lnTo>
                  <a:lnTo>
                    <a:pt x="95" y="28"/>
                  </a:lnTo>
                  <a:lnTo>
                    <a:pt x="105" y="22"/>
                  </a:lnTo>
                  <a:lnTo>
                    <a:pt x="112" y="14"/>
                  </a:lnTo>
                  <a:lnTo>
                    <a:pt x="120" y="7"/>
                  </a:lnTo>
                  <a:lnTo>
                    <a:pt x="107" y="3"/>
                  </a:lnTo>
                  <a:lnTo>
                    <a:pt x="98" y="1"/>
                  </a:lnTo>
                  <a:lnTo>
                    <a:pt x="87" y="0"/>
                  </a:lnTo>
                  <a:lnTo>
                    <a:pt x="77" y="2"/>
                  </a:lnTo>
                  <a:lnTo>
                    <a:pt x="67" y="3"/>
                  </a:lnTo>
                  <a:lnTo>
                    <a:pt x="57" y="6"/>
                  </a:lnTo>
                  <a:lnTo>
                    <a:pt x="47" y="9"/>
                  </a:lnTo>
                  <a:lnTo>
                    <a:pt x="39" y="15"/>
                  </a:lnTo>
                  <a:lnTo>
                    <a:pt x="29" y="18"/>
                  </a:lnTo>
                  <a:lnTo>
                    <a:pt x="22" y="22"/>
                  </a:lnTo>
                  <a:lnTo>
                    <a:pt x="15" y="25"/>
                  </a:lnTo>
                  <a:lnTo>
                    <a:pt x="10" y="31"/>
                  </a:lnTo>
                  <a:lnTo>
                    <a:pt x="5" y="34"/>
                  </a:lnTo>
                  <a:lnTo>
                    <a:pt x="1" y="37"/>
                  </a:lnTo>
                  <a:lnTo>
                    <a:pt x="0" y="38"/>
                  </a:lnTo>
                  <a:lnTo>
                    <a:pt x="0" y="40"/>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05" name="Freeform 281"/>
            <p:cNvSpPr>
              <a:spLocks/>
            </p:cNvSpPr>
            <p:nvPr/>
          </p:nvSpPr>
          <p:spPr bwMode="auto">
            <a:xfrm flipH="1">
              <a:off x="4241800" y="5473700"/>
              <a:ext cx="268288" cy="333375"/>
            </a:xfrm>
            <a:custGeom>
              <a:avLst/>
              <a:gdLst>
                <a:gd name="T0" fmla="*/ 253383 w 90"/>
                <a:gd name="T1" fmla="*/ 68461 h 112"/>
                <a:gd name="T2" fmla="*/ 247421 w 90"/>
                <a:gd name="T3" fmla="*/ 101203 h 112"/>
                <a:gd name="T4" fmla="*/ 238478 w 90"/>
                <a:gd name="T5" fmla="*/ 139898 h 112"/>
                <a:gd name="T6" fmla="*/ 235497 w 90"/>
                <a:gd name="T7" fmla="*/ 184547 h 112"/>
                <a:gd name="T8" fmla="*/ 226554 w 90"/>
                <a:gd name="T9" fmla="*/ 232172 h 112"/>
                <a:gd name="T10" fmla="*/ 220592 w 90"/>
                <a:gd name="T11" fmla="*/ 273844 h 112"/>
                <a:gd name="T12" fmla="*/ 214630 w 90"/>
                <a:gd name="T13" fmla="*/ 303609 h 112"/>
                <a:gd name="T14" fmla="*/ 214630 w 90"/>
                <a:gd name="T15" fmla="*/ 327422 h 112"/>
                <a:gd name="T16" fmla="*/ 196745 w 90"/>
                <a:gd name="T17" fmla="*/ 312539 h 112"/>
                <a:gd name="T18" fmla="*/ 172897 w 90"/>
                <a:gd name="T19" fmla="*/ 285750 h 112"/>
                <a:gd name="T20" fmla="*/ 143087 w 90"/>
                <a:gd name="T21" fmla="*/ 255984 h 112"/>
                <a:gd name="T22" fmla="*/ 110296 w 90"/>
                <a:gd name="T23" fmla="*/ 235148 h 112"/>
                <a:gd name="T24" fmla="*/ 83467 w 90"/>
                <a:gd name="T25" fmla="*/ 205383 h 112"/>
                <a:gd name="T26" fmla="*/ 53658 w 90"/>
                <a:gd name="T27" fmla="*/ 184547 h 112"/>
                <a:gd name="T28" fmla="*/ 29810 w 90"/>
                <a:gd name="T29" fmla="*/ 163711 h 112"/>
                <a:gd name="T30" fmla="*/ 11924 w 90"/>
                <a:gd name="T31" fmla="*/ 145852 h 112"/>
                <a:gd name="T32" fmla="*/ 2981 w 90"/>
                <a:gd name="T33" fmla="*/ 130969 h 112"/>
                <a:gd name="T34" fmla="*/ 0 w 90"/>
                <a:gd name="T35" fmla="*/ 113109 h 112"/>
                <a:gd name="T36" fmla="*/ 0 w 90"/>
                <a:gd name="T37" fmla="*/ 104180 h 112"/>
                <a:gd name="T38" fmla="*/ 11924 w 90"/>
                <a:gd name="T39" fmla="*/ 92273 h 112"/>
                <a:gd name="T40" fmla="*/ 26829 w 90"/>
                <a:gd name="T41" fmla="*/ 80367 h 112"/>
                <a:gd name="T42" fmla="*/ 47696 w 90"/>
                <a:gd name="T43" fmla="*/ 62508 h 112"/>
                <a:gd name="T44" fmla="*/ 74524 w 90"/>
                <a:gd name="T45" fmla="*/ 53578 h 112"/>
                <a:gd name="T46" fmla="*/ 110296 w 90"/>
                <a:gd name="T47" fmla="*/ 32742 h 112"/>
                <a:gd name="T48" fmla="*/ 140106 w 90"/>
                <a:gd name="T49" fmla="*/ 23813 h 112"/>
                <a:gd name="T50" fmla="*/ 166935 w 90"/>
                <a:gd name="T51" fmla="*/ 8930 h 112"/>
                <a:gd name="T52" fmla="*/ 196745 w 90"/>
                <a:gd name="T53" fmla="*/ 0 h 112"/>
                <a:gd name="T54" fmla="*/ 223573 w 90"/>
                <a:gd name="T55" fmla="*/ 0 h 112"/>
                <a:gd name="T56" fmla="*/ 241459 w 90"/>
                <a:gd name="T57" fmla="*/ 0 h 112"/>
                <a:gd name="T58" fmla="*/ 253383 w 90"/>
                <a:gd name="T59" fmla="*/ 2977 h 112"/>
                <a:gd name="T60" fmla="*/ 265307 w 90"/>
                <a:gd name="T61" fmla="*/ 20836 h 112"/>
                <a:gd name="T62" fmla="*/ 265307 w 90"/>
                <a:gd name="T63" fmla="*/ 41672 h 112"/>
                <a:gd name="T64" fmla="*/ 265307 w 90"/>
                <a:gd name="T65" fmla="*/ 62508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12"/>
                <a:gd name="T101" fmla="*/ 90 w 90"/>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12">
                  <a:moveTo>
                    <a:pt x="89" y="21"/>
                  </a:moveTo>
                  <a:lnTo>
                    <a:pt x="85" y="23"/>
                  </a:lnTo>
                  <a:lnTo>
                    <a:pt x="85" y="27"/>
                  </a:lnTo>
                  <a:lnTo>
                    <a:pt x="83" y="34"/>
                  </a:lnTo>
                  <a:lnTo>
                    <a:pt x="83" y="40"/>
                  </a:lnTo>
                  <a:lnTo>
                    <a:pt x="80" y="47"/>
                  </a:lnTo>
                  <a:lnTo>
                    <a:pt x="80" y="55"/>
                  </a:lnTo>
                  <a:lnTo>
                    <a:pt x="79" y="62"/>
                  </a:lnTo>
                  <a:lnTo>
                    <a:pt x="79" y="71"/>
                  </a:lnTo>
                  <a:lnTo>
                    <a:pt x="76" y="78"/>
                  </a:lnTo>
                  <a:lnTo>
                    <a:pt x="76" y="85"/>
                  </a:lnTo>
                  <a:lnTo>
                    <a:pt x="74" y="92"/>
                  </a:lnTo>
                  <a:lnTo>
                    <a:pt x="74" y="99"/>
                  </a:lnTo>
                  <a:lnTo>
                    <a:pt x="72" y="102"/>
                  </a:lnTo>
                  <a:lnTo>
                    <a:pt x="72" y="108"/>
                  </a:lnTo>
                  <a:lnTo>
                    <a:pt x="72" y="110"/>
                  </a:lnTo>
                  <a:lnTo>
                    <a:pt x="72" y="112"/>
                  </a:lnTo>
                  <a:lnTo>
                    <a:pt x="66" y="105"/>
                  </a:lnTo>
                  <a:lnTo>
                    <a:pt x="63" y="102"/>
                  </a:lnTo>
                  <a:lnTo>
                    <a:pt x="58" y="96"/>
                  </a:lnTo>
                  <a:lnTo>
                    <a:pt x="54" y="93"/>
                  </a:lnTo>
                  <a:lnTo>
                    <a:pt x="48" y="86"/>
                  </a:lnTo>
                  <a:lnTo>
                    <a:pt x="44" y="83"/>
                  </a:lnTo>
                  <a:lnTo>
                    <a:pt x="37" y="79"/>
                  </a:lnTo>
                  <a:lnTo>
                    <a:pt x="34" y="75"/>
                  </a:lnTo>
                  <a:lnTo>
                    <a:pt x="28" y="69"/>
                  </a:lnTo>
                  <a:lnTo>
                    <a:pt x="23" y="66"/>
                  </a:lnTo>
                  <a:lnTo>
                    <a:pt x="18" y="62"/>
                  </a:lnTo>
                  <a:lnTo>
                    <a:pt x="15" y="58"/>
                  </a:lnTo>
                  <a:lnTo>
                    <a:pt x="10" y="55"/>
                  </a:lnTo>
                  <a:lnTo>
                    <a:pt x="7" y="52"/>
                  </a:lnTo>
                  <a:lnTo>
                    <a:pt x="4" y="49"/>
                  </a:lnTo>
                  <a:lnTo>
                    <a:pt x="4" y="48"/>
                  </a:lnTo>
                  <a:lnTo>
                    <a:pt x="1" y="44"/>
                  </a:lnTo>
                  <a:lnTo>
                    <a:pt x="0" y="41"/>
                  </a:lnTo>
                  <a:lnTo>
                    <a:pt x="0" y="38"/>
                  </a:lnTo>
                  <a:lnTo>
                    <a:pt x="0" y="35"/>
                  </a:lnTo>
                  <a:lnTo>
                    <a:pt x="2" y="34"/>
                  </a:lnTo>
                  <a:lnTo>
                    <a:pt x="4" y="31"/>
                  </a:lnTo>
                  <a:lnTo>
                    <a:pt x="7" y="31"/>
                  </a:lnTo>
                  <a:lnTo>
                    <a:pt x="9" y="27"/>
                  </a:lnTo>
                  <a:lnTo>
                    <a:pt x="13" y="24"/>
                  </a:lnTo>
                  <a:lnTo>
                    <a:pt x="16" y="21"/>
                  </a:lnTo>
                  <a:lnTo>
                    <a:pt x="22" y="21"/>
                  </a:lnTo>
                  <a:lnTo>
                    <a:pt x="25" y="18"/>
                  </a:lnTo>
                  <a:lnTo>
                    <a:pt x="32" y="14"/>
                  </a:lnTo>
                  <a:lnTo>
                    <a:pt x="37" y="11"/>
                  </a:lnTo>
                  <a:lnTo>
                    <a:pt x="44" y="11"/>
                  </a:lnTo>
                  <a:lnTo>
                    <a:pt x="47" y="8"/>
                  </a:lnTo>
                  <a:lnTo>
                    <a:pt x="53" y="6"/>
                  </a:lnTo>
                  <a:lnTo>
                    <a:pt x="56" y="3"/>
                  </a:lnTo>
                  <a:lnTo>
                    <a:pt x="63" y="3"/>
                  </a:lnTo>
                  <a:lnTo>
                    <a:pt x="66" y="0"/>
                  </a:lnTo>
                  <a:lnTo>
                    <a:pt x="71" y="0"/>
                  </a:lnTo>
                  <a:lnTo>
                    <a:pt x="75" y="0"/>
                  </a:lnTo>
                  <a:lnTo>
                    <a:pt x="80" y="0"/>
                  </a:lnTo>
                  <a:lnTo>
                    <a:pt x="81" y="0"/>
                  </a:lnTo>
                  <a:lnTo>
                    <a:pt x="84" y="0"/>
                  </a:lnTo>
                  <a:lnTo>
                    <a:pt x="85" y="1"/>
                  </a:lnTo>
                  <a:lnTo>
                    <a:pt x="89" y="4"/>
                  </a:lnTo>
                  <a:lnTo>
                    <a:pt x="89" y="7"/>
                  </a:lnTo>
                  <a:lnTo>
                    <a:pt x="90" y="10"/>
                  </a:lnTo>
                  <a:lnTo>
                    <a:pt x="89" y="14"/>
                  </a:lnTo>
                  <a:lnTo>
                    <a:pt x="89" y="21"/>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06" name="Freeform 282"/>
            <p:cNvSpPr>
              <a:spLocks/>
            </p:cNvSpPr>
            <p:nvPr/>
          </p:nvSpPr>
          <p:spPr bwMode="auto">
            <a:xfrm flipH="1">
              <a:off x="4311650" y="5646738"/>
              <a:ext cx="407988" cy="212725"/>
            </a:xfrm>
            <a:custGeom>
              <a:avLst/>
              <a:gdLst>
                <a:gd name="T0" fmla="*/ 191994 w 136"/>
                <a:gd name="T1" fmla="*/ 5992 h 71"/>
                <a:gd name="T2" fmla="*/ 218994 w 136"/>
                <a:gd name="T3" fmla="*/ 20973 h 71"/>
                <a:gd name="T4" fmla="*/ 257992 w 136"/>
                <a:gd name="T5" fmla="*/ 41946 h 71"/>
                <a:gd name="T6" fmla="*/ 296991 w 136"/>
                <a:gd name="T7" fmla="*/ 74903 h 71"/>
                <a:gd name="T8" fmla="*/ 326990 w 136"/>
                <a:gd name="T9" fmla="*/ 104864 h 71"/>
                <a:gd name="T10" fmla="*/ 359989 w 136"/>
                <a:gd name="T11" fmla="*/ 131830 h 71"/>
                <a:gd name="T12" fmla="*/ 389989 w 136"/>
                <a:gd name="T13" fmla="*/ 161791 h 71"/>
                <a:gd name="T14" fmla="*/ 401988 w 136"/>
                <a:gd name="T15" fmla="*/ 173775 h 71"/>
                <a:gd name="T16" fmla="*/ 407988 w 136"/>
                <a:gd name="T17" fmla="*/ 212725 h 71"/>
                <a:gd name="T18" fmla="*/ 326990 w 136"/>
                <a:gd name="T19" fmla="*/ 197744 h 71"/>
                <a:gd name="T20" fmla="*/ 263992 w 136"/>
                <a:gd name="T21" fmla="*/ 185760 h 71"/>
                <a:gd name="T22" fmla="*/ 209994 w 136"/>
                <a:gd name="T23" fmla="*/ 179768 h 71"/>
                <a:gd name="T24" fmla="*/ 164995 w 136"/>
                <a:gd name="T25" fmla="*/ 179768 h 71"/>
                <a:gd name="T26" fmla="*/ 122996 w 136"/>
                <a:gd name="T27" fmla="*/ 170779 h 71"/>
                <a:gd name="T28" fmla="*/ 89997 w 136"/>
                <a:gd name="T29" fmla="*/ 170779 h 71"/>
                <a:gd name="T30" fmla="*/ 65998 w 136"/>
                <a:gd name="T31" fmla="*/ 164787 h 71"/>
                <a:gd name="T32" fmla="*/ 47999 w 136"/>
                <a:gd name="T33" fmla="*/ 161791 h 71"/>
                <a:gd name="T34" fmla="*/ 20999 w 136"/>
                <a:gd name="T35" fmla="*/ 140818 h 71"/>
                <a:gd name="T36" fmla="*/ 6000 w 136"/>
                <a:gd name="T37" fmla="*/ 122841 h 71"/>
                <a:gd name="T38" fmla="*/ 0 w 136"/>
                <a:gd name="T39" fmla="*/ 104864 h 71"/>
                <a:gd name="T40" fmla="*/ 3000 w 136"/>
                <a:gd name="T41" fmla="*/ 92880 h 71"/>
                <a:gd name="T42" fmla="*/ 9000 w 136"/>
                <a:gd name="T43" fmla="*/ 74903 h 71"/>
                <a:gd name="T44" fmla="*/ 23999 w 136"/>
                <a:gd name="T45" fmla="*/ 65915 h 71"/>
                <a:gd name="T46" fmla="*/ 38999 w 136"/>
                <a:gd name="T47" fmla="*/ 56926 h 71"/>
                <a:gd name="T48" fmla="*/ 56998 w 136"/>
                <a:gd name="T49" fmla="*/ 44942 h 71"/>
                <a:gd name="T50" fmla="*/ 68998 w 136"/>
                <a:gd name="T51" fmla="*/ 35954 h 71"/>
                <a:gd name="T52" fmla="*/ 86997 w 136"/>
                <a:gd name="T53" fmla="*/ 26965 h 71"/>
                <a:gd name="T54" fmla="*/ 107997 w 136"/>
                <a:gd name="T55" fmla="*/ 17977 h 71"/>
                <a:gd name="T56" fmla="*/ 125996 w 136"/>
                <a:gd name="T57" fmla="*/ 14981 h 71"/>
                <a:gd name="T58" fmla="*/ 137996 w 136"/>
                <a:gd name="T59" fmla="*/ 2996 h 71"/>
                <a:gd name="T60" fmla="*/ 158995 w 136"/>
                <a:gd name="T61" fmla="*/ 0 h 71"/>
                <a:gd name="T62" fmla="*/ 167995 w 136"/>
                <a:gd name="T63" fmla="*/ 0 h 71"/>
                <a:gd name="T64" fmla="*/ 182995 w 136"/>
                <a:gd name="T65" fmla="*/ 5992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71"/>
                <a:gd name="T101" fmla="*/ 136 w 136"/>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71">
                  <a:moveTo>
                    <a:pt x="61" y="2"/>
                  </a:moveTo>
                  <a:lnTo>
                    <a:pt x="64" y="2"/>
                  </a:lnTo>
                  <a:lnTo>
                    <a:pt x="69" y="4"/>
                  </a:lnTo>
                  <a:lnTo>
                    <a:pt x="73" y="7"/>
                  </a:lnTo>
                  <a:lnTo>
                    <a:pt x="79" y="11"/>
                  </a:lnTo>
                  <a:lnTo>
                    <a:pt x="86" y="14"/>
                  </a:lnTo>
                  <a:lnTo>
                    <a:pt x="92" y="20"/>
                  </a:lnTo>
                  <a:lnTo>
                    <a:pt x="99" y="25"/>
                  </a:lnTo>
                  <a:lnTo>
                    <a:pt x="105" y="31"/>
                  </a:lnTo>
                  <a:lnTo>
                    <a:pt x="109" y="35"/>
                  </a:lnTo>
                  <a:lnTo>
                    <a:pt x="116" y="41"/>
                  </a:lnTo>
                  <a:lnTo>
                    <a:pt x="120" y="44"/>
                  </a:lnTo>
                  <a:lnTo>
                    <a:pt x="126" y="51"/>
                  </a:lnTo>
                  <a:lnTo>
                    <a:pt x="130" y="54"/>
                  </a:lnTo>
                  <a:lnTo>
                    <a:pt x="133" y="57"/>
                  </a:lnTo>
                  <a:lnTo>
                    <a:pt x="134" y="58"/>
                  </a:lnTo>
                  <a:lnTo>
                    <a:pt x="136" y="60"/>
                  </a:lnTo>
                  <a:lnTo>
                    <a:pt x="136" y="71"/>
                  </a:lnTo>
                  <a:lnTo>
                    <a:pt x="122" y="68"/>
                  </a:lnTo>
                  <a:lnTo>
                    <a:pt x="109" y="66"/>
                  </a:lnTo>
                  <a:lnTo>
                    <a:pt x="98" y="62"/>
                  </a:lnTo>
                  <a:lnTo>
                    <a:pt x="88" y="62"/>
                  </a:lnTo>
                  <a:lnTo>
                    <a:pt x="78" y="60"/>
                  </a:lnTo>
                  <a:lnTo>
                    <a:pt x="70" y="60"/>
                  </a:lnTo>
                  <a:lnTo>
                    <a:pt x="61" y="60"/>
                  </a:lnTo>
                  <a:lnTo>
                    <a:pt x="55" y="60"/>
                  </a:lnTo>
                  <a:lnTo>
                    <a:pt x="47" y="57"/>
                  </a:lnTo>
                  <a:lnTo>
                    <a:pt x="41" y="57"/>
                  </a:lnTo>
                  <a:lnTo>
                    <a:pt x="34" y="57"/>
                  </a:lnTo>
                  <a:lnTo>
                    <a:pt x="30" y="57"/>
                  </a:lnTo>
                  <a:lnTo>
                    <a:pt x="25" y="55"/>
                  </a:lnTo>
                  <a:lnTo>
                    <a:pt x="22" y="55"/>
                  </a:lnTo>
                  <a:lnTo>
                    <a:pt x="18" y="54"/>
                  </a:lnTo>
                  <a:lnTo>
                    <a:pt x="16" y="54"/>
                  </a:lnTo>
                  <a:lnTo>
                    <a:pt x="10" y="51"/>
                  </a:lnTo>
                  <a:lnTo>
                    <a:pt x="7" y="47"/>
                  </a:lnTo>
                  <a:lnTo>
                    <a:pt x="3" y="44"/>
                  </a:lnTo>
                  <a:lnTo>
                    <a:pt x="2" y="41"/>
                  </a:lnTo>
                  <a:lnTo>
                    <a:pt x="0" y="38"/>
                  </a:lnTo>
                  <a:lnTo>
                    <a:pt x="0" y="35"/>
                  </a:lnTo>
                  <a:lnTo>
                    <a:pt x="0" y="31"/>
                  </a:lnTo>
                  <a:lnTo>
                    <a:pt x="1" y="31"/>
                  </a:lnTo>
                  <a:lnTo>
                    <a:pt x="1" y="28"/>
                  </a:lnTo>
                  <a:lnTo>
                    <a:pt x="3" y="25"/>
                  </a:lnTo>
                  <a:lnTo>
                    <a:pt x="4" y="22"/>
                  </a:lnTo>
                  <a:lnTo>
                    <a:pt x="8" y="22"/>
                  </a:lnTo>
                  <a:lnTo>
                    <a:pt x="10" y="19"/>
                  </a:lnTo>
                  <a:lnTo>
                    <a:pt x="13" y="19"/>
                  </a:lnTo>
                  <a:lnTo>
                    <a:pt x="16" y="15"/>
                  </a:lnTo>
                  <a:lnTo>
                    <a:pt x="19" y="15"/>
                  </a:lnTo>
                  <a:lnTo>
                    <a:pt x="19" y="12"/>
                  </a:lnTo>
                  <a:lnTo>
                    <a:pt x="23" y="12"/>
                  </a:lnTo>
                  <a:lnTo>
                    <a:pt x="26" y="9"/>
                  </a:lnTo>
                  <a:lnTo>
                    <a:pt x="29" y="9"/>
                  </a:lnTo>
                  <a:lnTo>
                    <a:pt x="32" y="6"/>
                  </a:lnTo>
                  <a:lnTo>
                    <a:pt x="36" y="6"/>
                  </a:lnTo>
                  <a:lnTo>
                    <a:pt x="39" y="5"/>
                  </a:lnTo>
                  <a:lnTo>
                    <a:pt x="42" y="5"/>
                  </a:lnTo>
                  <a:lnTo>
                    <a:pt x="43" y="1"/>
                  </a:lnTo>
                  <a:lnTo>
                    <a:pt x="46" y="1"/>
                  </a:lnTo>
                  <a:lnTo>
                    <a:pt x="49" y="0"/>
                  </a:lnTo>
                  <a:lnTo>
                    <a:pt x="53" y="0"/>
                  </a:lnTo>
                  <a:lnTo>
                    <a:pt x="56" y="0"/>
                  </a:lnTo>
                  <a:lnTo>
                    <a:pt x="58" y="0"/>
                  </a:lnTo>
                  <a:lnTo>
                    <a:pt x="61" y="2"/>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07" name="Freeform 283"/>
            <p:cNvSpPr>
              <a:spLocks/>
            </p:cNvSpPr>
            <p:nvPr/>
          </p:nvSpPr>
          <p:spPr bwMode="auto">
            <a:xfrm flipH="1">
              <a:off x="4189413" y="5827713"/>
              <a:ext cx="98425" cy="60325"/>
            </a:xfrm>
            <a:custGeom>
              <a:avLst/>
              <a:gdLst>
                <a:gd name="T0" fmla="*/ 14913 w 33"/>
                <a:gd name="T1" fmla="*/ 60325 h 21"/>
                <a:gd name="T2" fmla="*/ 5965 w 33"/>
                <a:gd name="T3" fmla="*/ 48835 h 21"/>
                <a:gd name="T4" fmla="*/ 2983 w 33"/>
                <a:gd name="T5" fmla="*/ 40217 h 21"/>
                <a:gd name="T6" fmla="*/ 0 w 33"/>
                <a:gd name="T7" fmla="*/ 31599 h 21"/>
                <a:gd name="T8" fmla="*/ 0 w 33"/>
                <a:gd name="T9" fmla="*/ 31599 h 21"/>
                <a:gd name="T10" fmla="*/ 0 w 33"/>
                <a:gd name="T11" fmla="*/ 22981 h 21"/>
                <a:gd name="T12" fmla="*/ 0 w 33"/>
                <a:gd name="T13" fmla="*/ 22981 h 21"/>
                <a:gd name="T14" fmla="*/ 0 w 33"/>
                <a:gd name="T15" fmla="*/ 14363 h 21"/>
                <a:gd name="T16" fmla="*/ 8948 w 33"/>
                <a:gd name="T17" fmla="*/ 14363 h 21"/>
                <a:gd name="T18" fmla="*/ 8948 w 33"/>
                <a:gd name="T19" fmla="*/ 2873 h 21"/>
                <a:gd name="T20" fmla="*/ 17895 w 33"/>
                <a:gd name="T21" fmla="*/ 2873 h 21"/>
                <a:gd name="T22" fmla="*/ 20878 w 33"/>
                <a:gd name="T23" fmla="*/ 0 h 21"/>
                <a:gd name="T24" fmla="*/ 29826 w 33"/>
                <a:gd name="T25" fmla="*/ 0 h 21"/>
                <a:gd name="T26" fmla="*/ 32808 w 33"/>
                <a:gd name="T27" fmla="*/ 0 h 21"/>
                <a:gd name="T28" fmla="*/ 44739 w 33"/>
                <a:gd name="T29" fmla="*/ 0 h 21"/>
                <a:gd name="T30" fmla="*/ 53686 w 33"/>
                <a:gd name="T31" fmla="*/ 0 h 21"/>
                <a:gd name="T32" fmla="*/ 62634 w 33"/>
                <a:gd name="T33" fmla="*/ 8618 h 21"/>
                <a:gd name="T34" fmla="*/ 62634 w 33"/>
                <a:gd name="T35" fmla="*/ 8618 h 21"/>
                <a:gd name="T36" fmla="*/ 71582 w 33"/>
                <a:gd name="T37" fmla="*/ 17236 h 21"/>
                <a:gd name="T38" fmla="*/ 74564 w 33"/>
                <a:gd name="T39" fmla="*/ 17236 h 21"/>
                <a:gd name="T40" fmla="*/ 83512 w 33"/>
                <a:gd name="T41" fmla="*/ 25854 h 21"/>
                <a:gd name="T42" fmla="*/ 83512 w 33"/>
                <a:gd name="T43" fmla="*/ 25854 h 21"/>
                <a:gd name="T44" fmla="*/ 89477 w 33"/>
                <a:gd name="T45" fmla="*/ 31599 h 21"/>
                <a:gd name="T46" fmla="*/ 89477 w 33"/>
                <a:gd name="T47" fmla="*/ 31599 h 21"/>
                <a:gd name="T48" fmla="*/ 98425 w 33"/>
                <a:gd name="T49" fmla="*/ 40217 h 21"/>
                <a:gd name="T50" fmla="*/ 98425 w 33"/>
                <a:gd name="T51" fmla="*/ 40217 h 21"/>
                <a:gd name="T52" fmla="*/ 98425 w 33"/>
                <a:gd name="T53" fmla="*/ 40217 h 21"/>
                <a:gd name="T54" fmla="*/ 95442 w 33"/>
                <a:gd name="T55" fmla="*/ 40217 h 21"/>
                <a:gd name="T56" fmla="*/ 95442 w 33"/>
                <a:gd name="T57" fmla="*/ 48835 h 21"/>
                <a:gd name="T58" fmla="*/ 83512 w 33"/>
                <a:gd name="T59" fmla="*/ 48835 h 21"/>
                <a:gd name="T60" fmla="*/ 83512 w 33"/>
                <a:gd name="T61" fmla="*/ 48835 h 21"/>
                <a:gd name="T62" fmla="*/ 74564 w 33"/>
                <a:gd name="T63" fmla="*/ 48835 h 21"/>
                <a:gd name="T64" fmla="*/ 71582 w 33"/>
                <a:gd name="T65" fmla="*/ 60325 h 21"/>
                <a:gd name="T66" fmla="*/ 62634 w 33"/>
                <a:gd name="T67" fmla="*/ 60325 h 21"/>
                <a:gd name="T68" fmla="*/ 56669 w 33"/>
                <a:gd name="T69" fmla="*/ 60325 h 21"/>
                <a:gd name="T70" fmla="*/ 47721 w 33"/>
                <a:gd name="T71" fmla="*/ 60325 h 21"/>
                <a:gd name="T72" fmla="*/ 47721 w 33"/>
                <a:gd name="T73" fmla="*/ 60325 h 21"/>
                <a:gd name="T74" fmla="*/ 35791 w 33"/>
                <a:gd name="T75" fmla="*/ 60325 h 21"/>
                <a:gd name="T76" fmla="*/ 35791 w 33"/>
                <a:gd name="T77" fmla="*/ 60325 h 21"/>
                <a:gd name="T78" fmla="*/ 29826 w 33"/>
                <a:gd name="T79" fmla="*/ 60325 h 21"/>
                <a:gd name="T80" fmla="*/ 29826 w 33"/>
                <a:gd name="T81" fmla="*/ 60325 h 21"/>
                <a:gd name="T82" fmla="*/ 20878 w 33"/>
                <a:gd name="T83" fmla="*/ 60325 h 21"/>
                <a:gd name="T84" fmla="*/ 20878 w 33"/>
                <a:gd name="T85" fmla="*/ 60325 h 21"/>
                <a:gd name="T86" fmla="*/ 17895 w 33"/>
                <a:gd name="T87" fmla="*/ 60325 h 21"/>
                <a:gd name="T88" fmla="*/ 17895 w 33"/>
                <a:gd name="T89" fmla="*/ 60325 h 21"/>
                <a:gd name="T90" fmla="*/ 14913 w 33"/>
                <a:gd name="T91" fmla="*/ 60325 h 21"/>
                <a:gd name="T92" fmla="*/ 14913 w 33"/>
                <a:gd name="T93" fmla="*/ 60325 h 21"/>
                <a:gd name="T94" fmla="*/ 14913 w 33"/>
                <a:gd name="T95" fmla="*/ 60325 h 21"/>
                <a:gd name="T96" fmla="*/ 14913 w 33"/>
                <a:gd name="T97" fmla="*/ 60325 h 21"/>
                <a:gd name="T98" fmla="*/ 14913 w 33"/>
                <a:gd name="T99" fmla="*/ 60325 h 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
                <a:gd name="T151" fmla="*/ 0 h 21"/>
                <a:gd name="T152" fmla="*/ 33 w 33"/>
                <a:gd name="T153" fmla="*/ 21 h 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 h="21">
                  <a:moveTo>
                    <a:pt x="5" y="21"/>
                  </a:moveTo>
                  <a:lnTo>
                    <a:pt x="2" y="17"/>
                  </a:lnTo>
                  <a:lnTo>
                    <a:pt x="1" y="14"/>
                  </a:lnTo>
                  <a:lnTo>
                    <a:pt x="0" y="11"/>
                  </a:lnTo>
                  <a:lnTo>
                    <a:pt x="0" y="8"/>
                  </a:lnTo>
                  <a:lnTo>
                    <a:pt x="0" y="5"/>
                  </a:lnTo>
                  <a:lnTo>
                    <a:pt x="3" y="5"/>
                  </a:lnTo>
                  <a:lnTo>
                    <a:pt x="3" y="1"/>
                  </a:lnTo>
                  <a:lnTo>
                    <a:pt x="6" y="1"/>
                  </a:lnTo>
                  <a:lnTo>
                    <a:pt x="7" y="0"/>
                  </a:lnTo>
                  <a:lnTo>
                    <a:pt x="10" y="0"/>
                  </a:lnTo>
                  <a:lnTo>
                    <a:pt x="11" y="0"/>
                  </a:lnTo>
                  <a:lnTo>
                    <a:pt x="15" y="0"/>
                  </a:lnTo>
                  <a:lnTo>
                    <a:pt x="18" y="0"/>
                  </a:lnTo>
                  <a:lnTo>
                    <a:pt x="21" y="3"/>
                  </a:lnTo>
                  <a:lnTo>
                    <a:pt x="24" y="6"/>
                  </a:lnTo>
                  <a:lnTo>
                    <a:pt x="25" y="6"/>
                  </a:lnTo>
                  <a:lnTo>
                    <a:pt x="28" y="9"/>
                  </a:lnTo>
                  <a:lnTo>
                    <a:pt x="30" y="11"/>
                  </a:lnTo>
                  <a:lnTo>
                    <a:pt x="33" y="14"/>
                  </a:lnTo>
                  <a:lnTo>
                    <a:pt x="32" y="14"/>
                  </a:lnTo>
                  <a:lnTo>
                    <a:pt x="32" y="17"/>
                  </a:lnTo>
                  <a:lnTo>
                    <a:pt x="28" y="17"/>
                  </a:lnTo>
                  <a:lnTo>
                    <a:pt x="25" y="17"/>
                  </a:lnTo>
                  <a:lnTo>
                    <a:pt x="24" y="21"/>
                  </a:lnTo>
                  <a:lnTo>
                    <a:pt x="21" y="21"/>
                  </a:lnTo>
                  <a:lnTo>
                    <a:pt x="19" y="21"/>
                  </a:lnTo>
                  <a:lnTo>
                    <a:pt x="16" y="21"/>
                  </a:lnTo>
                  <a:lnTo>
                    <a:pt x="12" y="21"/>
                  </a:lnTo>
                  <a:lnTo>
                    <a:pt x="10" y="21"/>
                  </a:lnTo>
                  <a:lnTo>
                    <a:pt x="7" y="21"/>
                  </a:lnTo>
                  <a:lnTo>
                    <a:pt x="6" y="21"/>
                  </a:lnTo>
                  <a:lnTo>
                    <a:pt x="5" y="21"/>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08" name="Freeform 284"/>
            <p:cNvSpPr>
              <a:spLocks/>
            </p:cNvSpPr>
            <p:nvPr/>
          </p:nvSpPr>
          <p:spPr bwMode="auto">
            <a:xfrm flipH="1">
              <a:off x="4206875" y="5905500"/>
              <a:ext cx="688975" cy="536575"/>
            </a:xfrm>
            <a:custGeom>
              <a:avLst/>
              <a:gdLst>
                <a:gd name="T0" fmla="*/ 164755 w 230"/>
                <a:gd name="T1" fmla="*/ 536575 h 179"/>
                <a:gd name="T2" fmla="*/ 0 w 230"/>
                <a:gd name="T3" fmla="*/ 488613 h 179"/>
                <a:gd name="T4" fmla="*/ 0 w 230"/>
                <a:gd name="T5" fmla="*/ 164869 h 179"/>
                <a:gd name="T6" fmla="*/ 2996 w 230"/>
                <a:gd name="T7" fmla="*/ 155877 h 179"/>
                <a:gd name="T8" fmla="*/ 20969 w 230"/>
                <a:gd name="T9" fmla="*/ 152879 h 179"/>
                <a:gd name="T10" fmla="*/ 41938 w 230"/>
                <a:gd name="T11" fmla="*/ 143886 h 179"/>
                <a:gd name="T12" fmla="*/ 74889 w 230"/>
                <a:gd name="T13" fmla="*/ 137891 h 179"/>
                <a:gd name="T14" fmla="*/ 110835 w 230"/>
                <a:gd name="T15" fmla="*/ 119905 h 179"/>
                <a:gd name="T16" fmla="*/ 155768 w 230"/>
                <a:gd name="T17" fmla="*/ 107915 h 179"/>
                <a:gd name="T18" fmla="*/ 203697 w 230"/>
                <a:gd name="T19" fmla="*/ 92926 h 179"/>
                <a:gd name="T20" fmla="*/ 254621 w 230"/>
                <a:gd name="T21" fmla="*/ 83934 h 179"/>
                <a:gd name="T22" fmla="*/ 302550 w 230"/>
                <a:gd name="T23" fmla="*/ 62950 h 179"/>
                <a:gd name="T24" fmla="*/ 350479 w 230"/>
                <a:gd name="T25" fmla="*/ 50960 h 179"/>
                <a:gd name="T26" fmla="*/ 395412 w 230"/>
                <a:gd name="T27" fmla="*/ 35972 h 179"/>
                <a:gd name="T28" fmla="*/ 443340 w 230"/>
                <a:gd name="T29" fmla="*/ 26979 h 179"/>
                <a:gd name="T30" fmla="*/ 482283 w 230"/>
                <a:gd name="T31" fmla="*/ 11991 h 179"/>
                <a:gd name="T32" fmla="*/ 518229 w 230"/>
                <a:gd name="T33" fmla="*/ 2998 h 179"/>
                <a:gd name="T34" fmla="*/ 542193 w 230"/>
                <a:gd name="T35" fmla="*/ 0 h 179"/>
                <a:gd name="T36" fmla="*/ 566158 w 230"/>
                <a:gd name="T37" fmla="*/ 0 h 179"/>
                <a:gd name="T38" fmla="*/ 566158 w 230"/>
                <a:gd name="T39" fmla="*/ 0 h 179"/>
                <a:gd name="T40" fmla="*/ 569153 w 230"/>
                <a:gd name="T41" fmla="*/ 2998 h 179"/>
                <a:gd name="T42" fmla="*/ 572149 w 230"/>
                <a:gd name="T43" fmla="*/ 2998 h 179"/>
                <a:gd name="T44" fmla="*/ 581135 w 230"/>
                <a:gd name="T45" fmla="*/ 11991 h 179"/>
                <a:gd name="T46" fmla="*/ 590122 w 230"/>
                <a:gd name="T47" fmla="*/ 11991 h 179"/>
                <a:gd name="T48" fmla="*/ 599109 w 230"/>
                <a:gd name="T49" fmla="*/ 11991 h 179"/>
                <a:gd name="T50" fmla="*/ 611091 w 230"/>
                <a:gd name="T51" fmla="*/ 11991 h 179"/>
                <a:gd name="T52" fmla="*/ 626069 w 230"/>
                <a:gd name="T53" fmla="*/ 20983 h 179"/>
                <a:gd name="T54" fmla="*/ 635055 w 230"/>
                <a:gd name="T55" fmla="*/ 20983 h 179"/>
                <a:gd name="T56" fmla="*/ 644042 w 230"/>
                <a:gd name="T57" fmla="*/ 20983 h 179"/>
                <a:gd name="T58" fmla="*/ 656024 w 230"/>
                <a:gd name="T59" fmla="*/ 20983 h 179"/>
                <a:gd name="T60" fmla="*/ 668006 w 230"/>
                <a:gd name="T61" fmla="*/ 26979 h 179"/>
                <a:gd name="T62" fmla="*/ 671002 w 230"/>
                <a:gd name="T63" fmla="*/ 26979 h 179"/>
                <a:gd name="T64" fmla="*/ 679988 w 230"/>
                <a:gd name="T65" fmla="*/ 26979 h 179"/>
                <a:gd name="T66" fmla="*/ 682984 w 230"/>
                <a:gd name="T67" fmla="*/ 26979 h 179"/>
                <a:gd name="T68" fmla="*/ 688975 w 230"/>
                <a:gd name="T69" fmla="*/ 29976 h 179"/>
                <a:gd name="T70" fmla="*/ 653028 w 230"/>
                <a:gd name="T71" fmla="*/ 47962 h 179"/>
                <a:gd name="T72" fmla="*/ 164755 w 230"/>
                <a:gd name="T73" fmla="*/ 182855 h 179"/>
                <a:gd name="T74" fmla="*/ 164755 w 230"/>
                <a:gd name="T75" fmla="*/ 536575 h 179"/>
                <a:gd name="T76" fmla="*/ 164755 w 230"/>
                <a:gd name="T77" fmla="*/ 536575 h 1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0"/>
                <a:gd name="T118" fmla="*/ 0 h 179"/>
                <a:gd name="T119" fmla="*/ 230 w 230"/>
                <a:gd name="T120" fmla="*/ 179 h 1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0" h="179">
                  <a:moveTo>
                    <a:pt x="55" y="179"/>
                  </a:moveTo>
                  <a:lnTo>
                    <a:pt x="0" y="163"/>
                  </a:lnTo>
                  <a:lnTo>
                    <a:pt x="0" y="55"/>
                  </a:lnTo>
                  <a:lnTo>
                    <a:pt x="1" y="52"/>
                  </a:lnTo>
                  <a:lnTo>
                    <a:pt x="7" y="51"/>
                  </a:lnTo>
                  <a:lnTo>
                    <a:pt x="14" y="48"/>
                  </a:lnTo>
                  <a:lnTo>
                    <a:pt x="25" y="46"/>
                  </a:lnTo>
                  <a:lnTo>
                    <a:pt x="37" y="40"/>
                  </a:lnTo>
                  <a:lnTo>
                    <a:pt x="52" y="36"/>
                  </a:lnTo>
                  <a:lnTo>
                    <a:pt x="68" y="31"/>
                  </a:lnTo>
                  <a:lnTo>
                    <a:pt x="85" y="28"/>
                  </a:lnTo>
                  <a:lnTo>
                    <a:pt x="101" y="21"/>
                  </a:lnTo>
                  <a:lnTo>
                    <a:pt x="117" y="17"/>
                  </a:lnTo>
                  <a:lnTo>
                    <a:pt x="132" y="12"/>
                  </a:lnTo>
                  <a:lnTo>
                    <a:pt x="148" y="9"/>
                  </a:lnTo>
                  <a:lnTo>
                    <a:pt x="161" y="4"/>
                  </a:lnTo>
                  <a:lnTo>
                    <a:pt x="173" y="1"/>
                  </a:lnTo>
                  <a:lnTo>
                    <a:pt x="181" y="0"/>
                  </a:lnTo>
                  <a:lnTo>
                    <a:pt x="189" y="0"/>
                  </a:lnTo>
                  <a:lnTo>
                    <a:pt x="190" y="1"/>
                  </a:lnTo>
                  <a:lnTo>
                    <a:pt x="191" y="1"/>
                  </a:lnTo>
                  <a:lnTo>
                    <a:pt x="194" y="4"/>
                  </a:lnTo>
                  <a:lnTo>
                    <a:pt x="197" y="4"/>
                  </a:lnTo>
                  <a:lnTo>
                    <a:pt x="200" y="4"/>
                  </a:lnTo>
                  <a:lnTo>
                    <a:pt x="204" y="4"/>
                  </a:lnTo>
                  <a:lnTo>
                    <a:pt x="209" y="7"/>
                  </a:lnTo>
                  <a:lnTo>
                    <a:pt x="212" y="7"/>
                  </a:lnTo>
                  <a:lnTo>
                    <a:pt x="215" y="7"/>
                  </a:lnTo>
                  <a:lnTo>
                    <a:pt x="219" y="7"/>
                  </a:lnTo>
                  <a:lnTo>
                    <a:pt x="223" y="9"/>
                  </a:lnTo>
                  <a:lnTo>
                    <a:pt x="224" y="9"/>
                  </a:lnTo>
                  <a:lnTo>
                    <a:pt x="227" y="9"/>
                  </a:lnTo>
                  <a:lnTo>
                    <a:pt x="228" y="9"/>
                  </a:lnTo>
                  <a:lnTo>
                    <a:pt x="230" y="10"/>
                  </a:lnTo>
                  <a:lnTo>
                    <a:pt x="218" y="16"/>
                  </a:lnTo>
                  <a:lnTo>
                    <a:pt x="55" y="61"/>
                  </a:lnTo>
                  <a:lnTo>
                    <a:pt x="55" y="179"/>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09" name="Freeform 285"/>
            <p:cNvSpPr>
              <a:spLocks/>
            </p:cNvSpPr>
            <p:nvPr/>
          </p:nvSpPr>
          <p:spPr bwMode="auto">
            <a:xfrm flipH="1">
              <a:off x="3673475" y="5924550"/>
              <a:ext cx="504825" cy="417513"/>
            </a:xfrm>
            <a:custGeom>
              <a:avLst/>
              <a:gdLst>
                <a:gd name="T0" fmla="*/ 0 w 169"/>
                <a:gd name="T1" fmla="*/ 12015 h 139"/>
                <a:gd name="T2" fmla="*/ 331571 w 169"/>
                <a:gd name="T3" fmla="*/ 108133 h 139"/>
                <a:gd name="T4" fmla="*/ 331571 w 169"/>
                <a:gd name="T5" fmla="*/ 417513 h 139"/>
                <a:gd name="T6" fmla="*/ 504825 w 169"/>
                <a:gd name="T7" fmla="*/ 360443 h 139"/>
                <a:gd name="T8" fmla="*/ 504825 w 169"/>
                <a:gd name="T9" fmla="*/ 39048 h 139"/>
                <a:gd name="T10" fmla="*/ 253906 w 169"/>
                <a:gd name="T11" fmla="*/ 0 h 139"/>
                <a:gd name="T12" fmla="*/ 227022 w 169"/>
                <a:gd name="T13" fmla="*/ 0 h 139"/>
                <a:gd name="T14" fmla="*/ 209099 w 169"/>
                <a:gd name="T15" fmla="*/ 9011 h 139"/>
                <a:gd name="T16" fmla="*/ 188189 w 169"/>
                <a:gd name="T17" fmla="*/ 9011 h 139"/>
                <a:gd name="T18" fmla="*/ 170266 w 169"/>
                <a:gd name="T19" fmla="*/ 15018 h 139"/>
                <a:gd name="T20" fmla="*/ 146369 w 169"/>
                <a:gd name="T21" fmla="*/ 15018 h 139"/>
                <a:gd name="T22" fmla="*/ 128447 w 169"/>
                <a:gd name="T23" fmla="*/ 15018 h 139"/>
                <a:gd name="T24" fmla="*/ 107537 w 169"/>
                <a:gd name="T25" fmla="*/ 15018 h 139"/>
                <a:gd name="T26" fmla="*/ 89614 w 169"/>
                <a:gd name="T27" fmla="*/ 18022 h 139"/>
                <a:gd name="T28" fmla="*/ 71691 w 169"/>
                <a:gd name="T29" fmla="*/ 12015 h 139"/>
                <a:gd name="T30" fmla="*/ 50781 w 169"/>
                <a:gd name="T31" fmla="*/ 12015 h 139"/>
                <a:gd name="T32" fmla="*/ 35846 w 169"/>
                <a:gd name="T33" fmla="*/ 12015 h 139"/>
                <a:gd name="T34" fmla="*/ 26884 w 169"/>
                <a:gd name="T35" fmla="*/ 12015 h 139"/>
                <a:gd name="T36" fmla="*/ 11949 w 169"/>
                <a:gd name="T37" fmla="*/ 12015 h 139"/>
                <a:gd name="T38" fmla="*/ 2987 w 169"/>
                <a:gd name="T39" fmla="*/ 12015 h 139"/>
                <a:gd name="T40" fmla="*/ 0 w 169"/>
                <a:gd name="T41" fmla="*/ 12015 h 139"/>
                <a:gd name="T42" fmla="*/ 0 w 169"/>
                <a:gd name="T43" fmla="*/ 12015 h 139"/>
                <a:gd name="T44" fmla="*/ 0 w 169"/>
                <a:gd name="T45" fmla="*/ 12015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
                <a:gd name="T70" fmla="*/ 0 h 139"/>
                <a:gd name="T71" fmla="*/ 169 w 169"/>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 h="139">
                  <a:moveTo>
                    <a:pt x="0" y="4"/>
                  </a:moveTo>
                  <a:lnTo>
                    <a:pt x="111" y="36"/>
                  </a:lnTo>
                  <a:lnTo>
                    <a:pt x="111" y="139"/>
                  </a:lnTo>
                  <a:lnTo>
                    <a:pt x="169" y="120"/>
                  </a:lnTo>
                  <a:lnTo>
                    <a:pt x="169" y="13"/>
                  </a:lnTo>
                  <a:lnTo>
                    <a:pt x="85" y="0"/>
                  </a:lnTo>
                  <a:lnTo>
                    <a:pt x="76" y="0"/>
                  </a:lnTo>
                  <a:lnTo>
                    <a:pt x="70" y="3"/>
                  </a:lnTo>
                  <a:lnTo>
                    <a:pt x="63" y="3"/>
                  </a:lnTo>
                  <a:lnTo>
                    <a:pt x="57" y="5"/>
                  </a:lnTo>
                  <a:lnTo>
                    <a:pt x="49" y="5"/>
                  </a:lnTo>
                  <a:lnTo>
                    <a:pt x="43" y="5"/>
                  </a:lnTo>
                  <a:lnTo>
                    <a:pt x="36" y="5"/>
                  </a:lnTo>
                  <a:lnTo>
                    <a:pt x="30" y="6"/>
                  </a:lnTo>
                  <a:lnTo>
                    <a:pt x="24" y="4"/>
                  </a:lnTo>
                  <a:lnTo>
                    <a:pt x="17" y="4"/>
                  </a:lnTo>
                  <a:lnTo>
                    <a:pt x="12" y="4"/>
                  </a:lnTo>
                  <a:lnTo>
                    <a:pt x="9" y="4"/>
                  </a:lnTo>
                  <a:lnTo>
                    <a:pt x="4" y="4"/>
                  </a:lnTo>
                  <a:lnTo>
                    <a:pt x="1" y="4"/>
                  </a:lnTo>
                  <a:lnTo>
                    <a:pt x="0" y="4"/>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10" name="Freeform 286"/>
            <p:cNvSpPr>
              <a:spLocks/>
            </p:cNvSpPr>
            <p:nvPr/>
          </p:nvSpPr>
          <p:spPr bwMode="auto">
            <a:xfrm flipH="1">
              <a:off x="3892550" y="5964238"/>
              <a:ext cx="809625" cy="244475"/>
            </a:xfrm>
            <a:custGeom>
              <a:avLst/>
              <a:gdLst>
                <a:gd name="T0" fmla="*/ 0 w 270"/>
                <a:gd name="T1" fmla="*/ 158014 h 82"/>
                <a:gd name="T2" fmla="*/ 341842 w 270"/>
                <a:gd name="T3" fmla="*/ 244475 h 82"/>
                <a:gd name="T4" fmla="*/ 809625 w 270"/>
                <a:gd name="T5" fmla="*/ 86461 h 82"/>
                <a:gd name="T6" fmla="*/ 506765 w 270"/>
                <a:gd name="T7" fmla="*/ 0 h 82"/>
                <a:gd name="T8" fmla="*/ 0 w 270"/>
                <a:gd name="T9" fmla="*/ 158014 h 82"/>
                <a:gd name="T10" fmla="*/ 0 w 270"/>
                <a:gd name="T11" fmla="*/ 158014 h 82"/>
                <a:gd name="T12" fmla="*/ 0 60000 65536"/>
                <a:gd name="T13" fmla="*/ 0 60000 65536"/>
                <a:gd name="T14" fmla="*/ 0 60000 65536"/>
                <a:gd name="T15" fmla="*/ 0 60000 65536"/>
                <a:gd name="T16" fmla="*/ 0 60000 65536"/>
                <a:gd name="T17" fmla="*/ 0 60000 65536"/>
                <a:gd name="T18" fmla="*/ 0 w 270"/>
                <a:gd name="T19" fmla="*/ 0 h 82"/>
                <a:gd name="T20" fmla="*/ 270 w 270"/>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270" h="82">
                  <a:moveTo>
                    <a:pt x="0" y="53"/>
                  </a:moveTo>
                  <a:lnTo>
                    <a:pt x="114" y="82"/>
                  </a:lnTo>
                  <a:lnTo>
                    <a:pt x="270" y="29"/>
                  </a:lnTo>
                  <a:lnTo>
                    <a:pt x="169" y="0"/>
                  </a:lnTo>
                  <a:lnTo>
                    <a:pt x="0" y="53"/>
                  </a:lnTo>
                  <a:close/>
                </a:path>
              </a:pathLst>
            </a:custGeom>
            <a:solidFill>
              <a:srgbClr val="9BB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11" name="Freeform 287"/>
            <p:cNvSpPr>
              <a:spLocks/>
            </p:cNvSpPr>
            <p:nvPr/>
          </p:nvSpPr>
          <p:spPr bwMode="auto">
            <a:xfrm flipH="1">
              <a:off x="4359275" y="6138863"/>
              <a:ext cx="354013" cy="398462"/>
            </a:xfrm>
            <a:custGeom>
              <a:avLst/>
              <a:gdLst>
                <a:gd name="T0" fmla="*/ 0 w 118"/>
                <a:gd name="T1" fmla="*/ 0 h 133"/>
                <a:gd name="T2" fmla="*/ 354013 w 118"/>
                <a:gd name="T3" fmla="*/ 86883 h 133"/>
                <a:gd name="T4" fmla="*/ 354013 w 118"/>
                <a:gd name="T5" fmla="*/ 398462 h 133"/>
                <a:gd name="T6" fmla="*/ 0 w 118"/>
                <a:gd name="T7" fmla="*/ 290608 h 133"/>
                <a:gd name="T8" fmla="*/ 0 w 118"/>
                <a:gd name="T9" fmla="*/ 0 h 133"/>
                <a:gd name="T10" fmla="*/ 0 w 118"/>
                <a:gd name="T11" fmla="*/ 0 h 133"/>
                <a:gd name="T12" fmla="*/ 0 60000 65536"/>
                <a:gd name="T13" fmla="*/ 0 60000 65536"/>
                <a:gd name="T14" fmla="*/ 0 60000 65536"/>
                <a:gd name="T15" fmla="*/ 0 60000 65536"/>
                <a:gd name="T16" fmla="*/ 0 60000 65536"/>
                <a:gd name="T17" fmla="*/ 0 60000 65536"/>
                <a:gd name="T18" fmla="*/ 0 w 118"/>
                <a:gd name="T19" fmla="*/ 0 h 133"/>
                <a:gd name="T20" fmla="*/ 118 w 118"/>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18" h="133">
                  <a:moveTo>
                    <a:pt x="0" y="0"/>
                  </a:moveTo>
                  <a:lnTo>
                    <a:pt x="118" y="29"/>
                  </a:lnTo>
                  <a:lnTo>
                    <a:pt x="118" y="133"/>
                  </a:lnTo>
                  <a:lnTo>
                    <a:pt x="0" y="97"/>
                  </a:lnTo>
                  <a:lnTo>
                    <a:pt x="0" y="0"/>
                  </a:lnTo>
                  <a:close/>
                </a:path>
              </a:pathLst>
            </a:custGeom>
            <a:solidFill>
              <a:srgbClr val="9BB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12" name="Freeform 288"/>
            <p:cNvSpPr>
              <a:spLocks/>
            </p:cNvSpPr>
            <p:nvPr/>
          </p:nvSpPr>
          <p:spPr bwMode="auto">
            <a:xfrm flipH="1">
              <a:off x="3884613" y="6070600"/>
              <a:ext cx="446087" cy="466725"/>
            </a:xfrm>
            <a:custGeom>
              <a:avLst/>
              <a:gdLst>
                <a:gd name="T0" fmla="*/ 0 w 149"/>
                <a:gd name="T1" fmla="*/ 155575 h 156"/>
                <a:gd name="T2" fmla="*/ 446087 w 149"/>
                <a:gd name="T3" fmla="*/ 0 h 156"/>
                <a:gd name="T4" fmla="*/ 446087 w 149"/>
                <a:gd name="T5" fmla="*/ 281232 h 156"/>
                <a:gd name="T6" fmla="*/ 0 w 149"/>
                <a:gd name="T7" fmla="*/ 466725 h 156"/>
                <a:gd name="T8" fmla="*/ 0 w 149"/>
                <a:gd name="T9" fmla="*/ 155575 h 156"/>
                <a:gd name="T10" fmla="*/ 0 w 149"/>
                <a:gd name="T11" fmla="*/ 155575 h 156"/>
                <a:gd name="T12" fmla="*/ 0 60000 65536"/>
                <a:gd name="T13" fmla="*/ 0 60000 65536"/>
                <a:gd name="T14" fmla="*/ 0 60000 65536"/>
                <a:gd name="T15" fmla="*/ 0 60000 65536"/>
                <a:gd name="T16" fmla="*/ 0 60000 65536"/>
                <a:gd name="T17" fmla="*/ 0 60000 65536"/>
                <a:gd name="T18" fmla="*/ 0 w 149"/>
                <a:gd name="T19" fmla="*/ 0 h 156"/>
                <a:gd name="T20" fmla="*/ 149 w 149"/>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9" h="156">
                  <a:moveTo>
                    <a:pt x="0" y="52"/>
                  </a:moveTo>
                  <a:lnTo>
                    <a:pt x="149" y="0"/>
                  </a:lnTo>
                  <a:lnTo>
                    <a:pt x="149" y="94"/>
                  </a:lnTo>
                  <a:lnTo>
                    <a:pt x="0" y="156"/>
                  </a:lnTo>
                  <a:lnTo>
                    <a:pt x="0" y="52"/>
                  </a:lnTo>
                  <a:close/>
                </a:path>
              </a:pathLst>
            </a:custGeom>
            <a:solidFill>
              <a:srgbClr val="9BB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13" name="Freeform 289"/>
            <p:cNvSpPr>
              <a:spLocks/>
            </p:cNvSpPr>
            <p:nvPr/>
          </p:nvSpPr>
          <p:spPr bwMode="auto">
            <a:xfrm flipH="1">
              <a:off x="3413125" y="5905500"/>
              <a:ext cx="217488" cy="360363"/>
            </a:xfrm>
            <a:custGeom>
              <a:avLst/>
              <a:gdLst>
                <a:gd name="T0" fmla="*/ 211529 w 73"/>
                <a:gd name="T1" fmla="*/ 0 h 120"/>
                <a:gd name="T2" fmla="*/ 211529 w 73"/>
                <a:gd name="T3" fmla="*/ 15015 h 120"/>
                <a:gd name="T4" fmla="*/ 214509 w 73"/>
                <a:gd name="T5" fmla="*/ 42042 h 120"/>
                <a:gd name="T6" fmla="*/ 214509 w 73"/>
                <a:gd name="T7" fmla="*/ 72073 h 120"/>
                <a:gd name="T8" fmla="*/ 217488 w 73"/>
                <a:gd name="T9" fmla="*/ 105106 h 120"/>
                <a:gd name="T10" fmla="*/ 211529 w 73"/>
                <a:gd name="T11" fmla="*/ 135136 h 120"/>
                <a:gd name="T12" fmla="*/ 211529 w 73"/>
                <a:gd name="T13" fmla="*/ 171172 h 120"/>
                <a:gd name="T14" fmla="*/ 199612 w 73"/>
                <a:gd name="T15" fmla="*/ 198200 h 120"/>
                <a:gd name="T16" fmla="*/ 190674 w 73"/>
                <a:gd name="T17" fmla="*/ 234236 h 120"/>
                <a:gd name="T18" fmla="*/ 169819 w 73"/>
                <a:gd name="T19" fmla="*/ 237239 h 120"/>
                <a:gd name="T20" fmla="*/ 151944 w 73"/>
                <a:gd name="T21" fmla="*/ 246248 h 120"/>
                <a:gd name="T22" fmla="*/ 140027 w 73"/>
                <a:gd name="T23" fmla="*/ 258260 h 120"/>
                <a:gd name="T24" fmla="*/ 131089 w 73"/>
                <a:gd name="T25" fmla="*/ 267269 h 120"/>
                <a:gd name="T26" fmla="*/ 122151 w 73"/>
                <a:gd name="T27" fmla="*/ 270272 h 120"/>
                <a:gd name="T28" fmla="*/ 113213 w 73"/>
                <a:gd name="T29" fmla="*/ 279281 h 120"/>
                <a:gd name="T30" fmla="*/ 113213 w 73"/>
                <a:gd name="T31" fmla="*/ 288290 h 120"/>
                <a:gd name="T32" fmla="*/ 113213 w 73"/>
                <a:gd name="T33" fmla="*/ 303306 h 120"/>
                <a:gd name="T34" fmla="*/ 95337 w 73"/>
                <a:gd name="T35" fmla="*/ 303306 h 120"/>
                <a:gd name="T36" fmla="*/ 80441 w 73"/>
                <a:gd name="T37" fmla="*/ 312315 h 120"/>
                <a:gd name="T38" fmla="*/ 59586 w 73"/>
                <a:gd name="T39" fmla="*/ 321324 h 120"/>
                <a:gd name="T40" fmla="*/ 41710 w 73"/>
                <a:gd name="T41" fmla="*/ 330333 h 120"/>
                <a:gd name="T42" fmla="*/ 20855 w 73"/>
                <a:gd name="T43" fmla="*/ 339342 h 120"/>
                <a:gd name="T44" fmla="*/ 8938 w 73"/>
                <a:gd name="T45" fmla="*/ 351354 h 120"/>
                <a:gd name="T46" fmla="*/ 0 w 73"/>
                <a:gd name="T47" fmla="*/ 354357 h 120"/>
                <a:gd name="T48" fmla="*/ 0 w 73"/>
                <a:gd name="T49" fmla="*/ 360363 h 120"/>
                <a:gd name="T50" fmla="*/ 0 w 73"/>
                <a:gd name="T51" fmla="*/ 342345 h 120"/>
                <a:gd name="T52" fmla="*/ 0 w 73"/>
                <a:gd name="T53" fmla="*/ 312315 h 120"/>
                <a:gd name="T54" fmla="*/ 0 w 73"/>
                <a:gd name="T55" fmla="*/ 261263 h 120"/>
                <a:gd name="T56" fmla="*/ 0 w 73"/>
                <a:gd name="T57" fmla="*/ 213215 h 120"/>
                <a:gd name="T58" fmla="*/ 0 w 73"/>
                <a:gd name="T59" fmla="*/ 153154 h 120"/>
                <a:gd name="T60" fmla="*/ 0 w 73"/>
                <a:gd name="T61" fmla="*/ 108109 h 120"/>
                <a:gd name="T62" fmla="*/ 0 w 73"/>
                <a:gd name="T63" fmla="*/ 78079 h 120"/>
                <a:gd name="T64" fmla="*/ 0 w 73"/>
                <a:gd name="T65" fmla="*/ 6606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20"/>
                <a:gd name="T101" fmla="*/ 73 w 73"/>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20">
                  <a:moveTo>
                    <a:pt x="0" y="22"/>
                  </a:moveTo>
                  <a:lnTo>
                    <a:pt x="71" y="0"/>
                  </a:lnTo>
                  <a:lnTo>
                    <a:pt x="71" y="2"/>
                  </a:lnTo>
                  <a:lnTo>
                    <a:pt x="71" y="5"/>
                  </a:lnTo>
                  <a:lnTo>
                    <a:pt x="71" y="9"/>
                  </a:lnTo>
                  <a:lnTo>
                    <a:pt x="72" y="14"/>
                  </a:lnTo>
                  <a:lnTo>
                    <a:pt x="72" y="17"/>
                  </a:lnTo>
                  <a:lnTo>
                    <a:pt x="72" y="24"/>
                  </a:lnTo>
                  <a:lnTo>
                    <a:pt x="72" y="29"/>
                  </a:lnTo>
                  <a:lnTo>
                    <a:pt x="73" y="35"/>
                  </a:lnTo>
                  <a:lnTo>
                    <a:pt x="71" y="39"/>
                  </a:lnTo>
                  <a:lnTo>
                    <a:pt x="71" y="45"/>
                  </a:lnTo>
                  <a:lnTo>
                    <a:pt x="71" y="50"/>
                  </a:lnTo>
                  <a:lnTo>
                    <a:pt x="71" y="57"/>
                  </a:lnTo>
                  <a:lnTo>
                    <a:pt x="67" y="60"/>
                  </a:lnTo>
                  <a:lnTo>
                    <a:pt x="67" y="66"/>
                  </a:lnTo>
                  <a:lnTo>
                    <a:pt x="64" y="72"/>
                  </a:lnTo>
                  <a:lnTo>
                    <a:pt x="64" y="78"/>
                  </a:lnTo>
                  <a:lnTo>
                    <a:pt x="60" y="78"/>
                  </a:lnTo>
                  <a:lnTo>
                    <a:pt x="57" y="79"/>
                  </a:lnTo>
                  <a:lnTo>
                    <a:pt x="53" y="79"/>
                  </a:lnTo>
                  <a:lnTo>
                    <a:pt x="51" y="82"/>
                  </a:lnTo>
                  <a:lnTo>
                    <a:pt x="48" y="82"/>
                  </a:lnTo>
                  <a:lnTo>
                    <a:pt x="47" y="86"/>
                  </a:lnTo>
                  <a:lnTo>
                    <a:pt x="44" y="86"/>
                  </a:lnTo>
                  <a:lnTo>
                    <a:pt x="44" y="89"/>
                  </a:lnTo>
                  <a:lnTo>
                    <a:pt x="41" y="89"/>
                  </a:lnTo>
                  <a:lnTo>
                    <a:pt x="41" y="90"/>
                  </a:lnTo>
                  <a:lnTo>
                    <a:pt x="38" y="90"/>
                  </a:lnTo>
                  <a:lnTo>
                    <a:pt x="38" y="93"/>
                  </a:lnTo>
                  <a:lnTo>
                    <a:pt x="38" y="96"/>
                  </a:lnTo>
                  <a:lnTo>
                    <a:pt x="38" y="97"/>
                  </a:lnTo>
                  <a:lnTo>
                    <a:pt x="38" y="101"/>
                  </a:lnTo>
                  <a:lnTo>
                    <a:pt x="35" y="101"/>
                  </a:lnTo>
                  <a:lnTo>
                    <a:pt x="32" y="101"/>
                  </a:lnTo>
                  <a:lnTo>
                    <a:pt x="29" y="101"/>
                  </a:lnTo>
                  <a:lnTo>
                    <a:pt x="27" y="104"/>
                  </a:lnTo>
                  <a:lnTo>
                    <a:pt x="23" y="104"/>
                  </a:lnTo>
                  <a:lnTo>
                    <a:pt x="20" y="107"/>
                  </a:lnTo>
                  <a:lnTo>
                    <a:pt x="17" y="107"/>
                  </a:lnTo>
                  <a:lnTo>
                    <a:pt x="14" y="110"/>
                  </a:lnTo>
                  <a:lnTo>
                    <a:pt x="11" y="110"/>
                  </a:lnTo>
                  <a:lnTo>
                    <a:pt x="7" y="113"/>
                  </a:lnTo>
                  <a:lnTo>
                    <a:pt x="4" y="113"/>
                  </a:lnTo>
                  <a:lnTo>
                    <a:pt x="3" y="117"/>
                  </a:lnTo>
                  <a:lnTo>
                    <a:pt x="0" y="117"/>
                  </a:lnTo>
                  <a:lnTo>
                    <a:pt x="0" y="118"/>
                  </a:lnTo>
                  <a:lnTo>
                    <a:pt x="0" y="120"/>
                  </a:lnTo>
                  <a:lnTo>
                    <a:pt x="0" y="118"/>
                  </a:lnTo>
                  <a:lnTo>
                    <a:pt x="0" y="114"/>
                  </a:lnTo>
                  <a:lnTo>
                    <a:pt x="0" y="109"/>
                  </a:lnTo>
                  <a:lnTo>
                    <a:pt x="0" y="104"/>
                  </a:lnTo>
                  <a:lnTo>
                    <a:pt x="0" y="94"/>
                  </a:lnTo>
                  <a:lnTo>
                    <a:pt x="0" y="87"/>
                  </a:lnTo>
                  <a:lnTo>
                    <a:pt x="0" y="77"/>
                  </a:lnTo>
                  <a:lnTo>
                    <a:pt x="0" y="71"/>
                  </a:lnTo>
                  <a:lnTo>
                    <a:pt x="0" y="61"/>
                  </a:lnTo>
                  <a:lnTo>
                    <a:pt x="0" y="51"/>
                  </a:lnTo>
                  <a:lnTo>
                    <a:pt x="0" y="43"/>
                  </a:lnTo>
                  <a:lnTo>
                    <a:pt x="0" y="36"/>
                  </a:lnTo>
                  <a:lnTo>
                    <a:pt x="0" y="30"/>
                  </a:lnTo>
                  <a:lnTo>
                    <a:pt x="0" y="26"/>
                  </a:lnTo>
                  <a:lnTo>
                    <a:pt x="0" y="22"/>
                  </a:lnTo>
                  <a:close/>
                </a:path>
              </a:pathLst>
            </a:custGeom>
            <a:solidFill>
              <a:srgbClr val="9BB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14" name="Freeform 290"/>
            <p:cNvSpPr>
              <a:spLocks/>
            </p:cNvSpPr>
            <p:nvPr/>
          </p:nvSpPr>
          <p:spPr bwMode="auto">
            <a:xfrm flipH="1">
              <a:off x="3495675" y="5778500"/>
              <a:ext cx="377825" cy="166688"/>
            </a:xfrm>
            <a:custGeom>
              <a:avLst/>
              <a:gdLst>
                <a:gd name="T0" fmla="*/ 122943 w 126"/>
                <a:gd name="T1" fmla="*/ 0 h 56"/>
                <a:gd name="T2" fmla="*/ 122943 w 126"/>
                <a:gd name="T3" fmla="*/ 0 h 56"/>
                <a:gd name="T4" fmla="*/ 122943 w 126"/>
                <a:gd name="T5" fmla="*/ 8930 h 56"/>
                <a:gd name="T6" fmla="*/ 122943 w 126"/>
                <a:gd name="T7" fmla="*/ 17859 h 56"/>
                <a:gd name="T8" fmla="*/ 134938 w 126"/>
                <a:gd name="T9" fmla="*/ 26789 h 56"/>
                <a:gd name="T10" fmla="*/ 134938 w 126"/>
                <a:gd name="T11" fmla="*/ 35719 h 56"/>
                <a:gd name="T12" fmla="*/ 143933 w 126"/>
                <a:gd name="T13" fmla="*/ 44649 h 56"/>
                <a:gd name="T14" fmla="*/ 152929 w 126"/>
                <a:gd name="T15" fmla="*/ 53578 h 56"/>
                <a:gd name="T16" fmla="*/ 167922 w 126"/>
                <a:gd name="T17" fmla="*/ 68461 h 56"/>
                <a:gd name="T18" fmla="*/ 179917 w 126"/>
                <a:gd name="T19" fmla="*/ 74414 h 56"/>
                <a:gd name="T20" fmla="*/ 194910 w 126"/>
                <a:gd name="T21" fmla="*/ 83344 h 56"/>
                <a:gd name="T22" fmla="*/ 212901 w 126"/>
                <a:gd name="T23" fmla="*/ 92274 h 56"/>
                <a:gd name="T24" fmla="*/ 239889 w 126"/>
                <a:gd name="T25" fmla="*/ 101203 h 56"/>
                <a:gd name="T26" fmla="*/ 263878 w 126"/>
                <a:gd name="T27" fmla="*/ 107157 h 56"/>
                <a:gd name="T28" fmla="*/ 296863 w 126"/>
                <a:gd name="T29" fmla="*/ 116086 h 56"/>
                <a:gd name="T30" fmla="*/ 335844 w 126"/>
                <a:gd name="T31" fmla="*/ 119063 h 56"/>
                <a:gd name="T32" fmla="*/ 377825 w 126"/>
                <a:gd name="T33" fmla="*/ 127993 h 56"/>
                <a:gd name="T34" fmla="*/ 371828 w 126"/>
                <a:gd name="T35" fmla="*/ 127993 h 56"/>
                <a:gd name="T36" fmla="*/ 368829 w 126"/>
                <a:gd name="T37" fmla="*/ 127993 h 56"/>
                <a:gd name="T38" fmla="*/ 356835 w 126"/>
                <a:gd name="T39" fmla="*/ 127993 h 56"/>
                <a:gd name="T40" fmla="*/ 353836 w 126"/>
                <a:gd name="T41" fmla="*/ 130969 h 56"/>
                <a:gd name="T42" fmla="*/ 341842 w 126"/>
                <a:gd name="T43" fmla="*/ 130969 h 56"/>
                <a:gd name="T44" fmla="*/ 332846 w 126"/>
                <a:gd name="T45" fmla="*/ 136922 h 56"/>
                <a:gd name="T46" fmla="*/ 323850 w 126"/>
                <a:gd name="T47" fmla="*/ 136922 h 56"/>
                <a:gd name="T48" fmla="*/ 311856 w 126"/>
                <a:gd name="T49" fmla="*/ 145852 h 56"/>
                <a:gd name="T50" fmla="*/ 296863 w 126"/>
                <a:gd name="T51" fmla="*/ 145852 h 56"/>
                <a:gd name="T52" fmla="*/ 287867 w 126"/>
                <a:gd name="T53" fmla="*/ 145852 h 56"/>
                <a:gd name="T54" fmla="*/ 278871 w 126"/>
                <a:gd name="T55" fmla="*/ 145852 h 56"/>
                <a:gd name="T56" fmla="*/ 266876 w 126"/>
                <a:gd name="T57" fmla="*/ 157758 h 56"/>
                <a:gd name="T58" fmla="*/ 257881 w 126"/>
                <a:gd name="T59" fmla="*/ 157758 h 56"/>
                <a:gd name="T60" fmla="*/ 254882 w 126"/>
                <a:gd name="T61" fmla="*/ 160735 h 56"/>
                <a:gd name="T62" fmla="*/ 251883 w 126"/>
                <a:gd name="T63" fmla="*/ 160735 h 56"/>
                <a:gd name="T64" fmla="*/ 251883 w 126"/>
                <a:gd name="T65" fmla="*/ 166688 h 56"/>
                <a:gd name="T66" fmla="*/ 0 w 126"/>
                <a:gd name="T67" fmla="*/ 119063 h 56"/>
                <a:gd name="T68" fmla="*/ 0 w 126"/>
                <a:gd name="T69" fmla="*/ 113110 h 56"/>
                <a:gd name="T70" fmla="*/ 0 w 126"/>
                <a:gd name="T71" fmla="*/ 113110 h 56"/>
                <a:gd name="T72" fmla="*/ 0 w 126"/>
                <a:gd name="T73" fmla="*/ 110133 h 56"/>
                <a:gd name="T74" fmla="*/ 8996 w 126"/>
                <a:gd name="T75" fmla="*/ 110133 h 56"/>
                <a:gd name="T76" fmla="*/ 14993 w 126"/>
                <a:gd name="T77" fmla="*/ 98227 h 56"/>
                <a:gd name="T78" fmla="*/ 23989 w 126"/>
                <a:gd name="T79" fmla="*/ 95250 h 56"/>
                <a:gd name="T80" fmla="*/ 32985 w 126"/>
                <a:gd name="T81" fmla="*/ 86321 h 56"/>
                <a:gd name="T82" fmla="*/ 44979 w 126"/>
                <a:gd name="T83" fmla="*/ 86321 h 56"/>
                <a:gd name="T84" fmla="*/ 53975 w 126"/>
                <a:gd name="T85" fmla="*/ 77391 h 56"/>
                <a:gd name="T86" fmla="*/ 62971 w 126"/>
                <a:gd name="T87" fmla="*/ 68461 h 56"/>
                <a:gd name="T88" fmla="*/ 71967 w 126"/>
                <a:gd name="T89" fmla="*/ 56555 h 56"/>
                <a:gd name="T90" fmla="*/ 86960 w 126"/>
                <a:gd name="T91" fmla="*/ 47625 h 56"/>
                <a:gd name="T92" fmla="*/ 95956 w 126"/>
                <a:gd name="T93" fmla="*/ 32742 h 56"/>
                <a:gd name="T94" fmla="*/ 104951 w 126"/>
                <a:gd name="T95" fmla="*/ 23813 h 56"/>
                <a:gd name="T96" fmla="*/ 113947 w 126"/>
                <a:gd name="T97" fmla="*/ 8930 h 56"/>
                <a:gd name="T98" fmla="*/ 122943 w 126"/>
                <a:gd name="T99" fmla="*/ 0 h 56"/>
                <a:gd name="T100" fmla="*/ 122943 w 126"/>
                <a:gd name="T101" fmla="*/ 0 h 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56"/>
                <a:gd name="T155" fmla="*/ 126 w 126"/>
                <a:gd name="T156" fmla="*/ 56 h 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56">
                  <a:moveTo>
                    <a:pt x="41" y="0"/>
                  </a:moveTo>
                  <a:lnTo>
                    <a:pt x="41" y="0"/>
                  </a:lnTo>
                  <a:lnTo>
                    <a:pt x="41" y="3"/>
                  </a:lnTo>
                  <a:lnTo>
                    <a:pt x="41" y="6"/>
                  </a:lnTo>
                  <a:lnTo>
                    <a:pt x="45" y="9"/>
                  </a:lnTo>
                  <a:lnTo>
                    <a:pt x="45" y="12"/>
                  </a:lnTo>
                  <a:lnTo>
                    <a:pt x="48" y="15"/>
                  </a:lnTo>
                  <a:lnTo>
                    <a:pt x="51" y="18"/>
                  </a:lnTo>
                  <a:lnTo>
                    <a:pt x="56" y="23"/>
                  </a:lnTo>
                  <a:lnTo>
                    <a:pt x="60" y="25"/>
                  </a:lnTo>
                  <a:lnTo>
                    <a:pt x="65" y="28"/>
                  </a:lnTo>
                  <a:lnTo>
                    <a:pt x="71" y="31"/>
                  </a:lnTo>
                  <a:lnTo>
                    <a:pt x="80" y="34"/>
                  </a:lnTo>
                  <a:lnTo>
                    <a:pt x="88" y="36"/>
                  </a:lnTo>
                  <a:lnTo>
                    <a:pt x="99" y="39"/>
                  </a:lnTo>
                  <a:lnTo>
                    <a:pt x="112" y="40"/>
                  </a:lnTo>
                  <a:lnTo>
                    <a:pt x="126" y="43"/>
                  </a:lnTo>
                  <a:lnTo>
                    <a:pt x="124" y="43"/>
                  </a:lnTo>
                  <a:lnTo>
                    <a:pt x="123" y="43"/>
                  </a:lnTo>
                  <a:lnTo>
                    <a:pt x="119" y="43"/>
                  </a:lnTo>
                  <a:lnTo>
                    <a:pt x="118" y="44"/>
                  </a:lnTo>
                  <a:lnTo>
                    <a:pt x="114" y="44"/>
                  </a:lnTo>
                  <a:lnTo>
                    <a:pt x="111" y="46"/>
                  </a:lnTo>
                  <a:lnTo>
                    <a:pt x="108" y="46"/>
                  </a:lnTo>
                  <a:lnTo>
                    <a:pt x="104" y="49"/>
                  </a:lnTo>
                  <a:lnTo>
                    <a:pt x="99" y="49"/>
                  </a:lnTo>
                  <a:lnTo>
                    <a:pt x="96" y="49"/>
                  </a:lnTo>
                  <a:lnTo>
                    <a:pt x="93" y="49"/>
                  </a:lnTo>
                  <a:lnTo>
                    <a:pt x="89" y="53"/>
                  </a:lnTo>
                  <a:lnTo>
                    <a:pt x="86" y="53"/>
                  </a:lnTo>
                  <a:lnTo>
                    <a:pt x="85" y="54"/>
                  </a:lnTo>
                  <a:lnTo>
                    <a:pt x="84" y="54"/>
                  </a:lnTo>
                  <a:lnTo>
                    <a:pt x="84" y="56"/>
                  </a:lnTo>
                  <a:lnTo>
                    <a:pt x="0" y="40"/>
                  </a:lnTo>
                  <a:lnTo>
                    <a:pt x="0" y="38"/>
                  </a:lnTo>
                  <a:lnTo>
                    <a:pt x="0" y="37"/>
                  </a:lnTo>
                  <a:lnTo>
                    <a:pt x="3" y="37"/>
                  </a:lnTo>
                  <a:lnTo>
                    <a:pt x="5" y="33"/>
                  </a:lnTo>
                  <a:lnTo>
                    <a:pt x="8" y="32"/>
                  </a:lnTo>
                  <a:lnTo>
                    <a:pt x="11" y="29"/>
                  </a:lnTo>
                  <a:lnTo>
                    <a:pt x="15" y="29"/>
                  </a:lnTo>
                  <a:lnTo>
                    <a:pt x="18" y="26"/>
                  </a:lnTo>
                  <a:lnTo>
                    <a:pt x="21" y="23"/>
                  </a:lnTo>
                  <a:lnTo>
                    <a:pt x="24" y="19"/>
                  </a:lnTo>
                  <a:lnTo>
                    <a:pt x="29" y="16"/>
                  </a:lnTo>
                  <a:lnTo>
                    <a:pt x="32" y="11"/>
                  </a:lnTo>
                  <a:lnTo>
                    <a:pt x="35" y="8"/>
                  </a:lnTo>
                  <a:lnTo>
                    <a:pt x="38" y="3"/>
                  </a:lnTo>
                  <a:lnTo>
                    <a:pt x="41" y="0"/>
                  </a:lnTo>
                  <a:close/>
                </a:path>
              </a:pathLst>
            </a:custGeom>
            <a:solidFill>
              <a:srgbClr val="9BB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15" name="Freeform 291"/>
            <p:cNvSpPr>
              <a:spLocks/>
            </p:cNvSpPr>
            <p:nvPr/>
          </p:nvSpPr>
          <p:spPr bwMode="auto">
            <a:xfrm flipH="1">
              <a:off x="4330700" y="5868988"/>
              <a:ext cx="185738" cy="28575"/>
            </a:xfrm>
            <a:custGeom>
              <a:avLst/>
              <a:gdLst>
                <a:gd name="T0" fmla="*/ 125823 w 62"/>
                <a:gd name="T1" fmla="*/ 28575 h 10"/>
                <a:gd name="T2" fmla="*/ 0 w 62"/>
                <a:gd name="T3" fmla="*/ 0 h 10"/>
                <a:gd name="T4" fmla="*/ 185738 w 62"/>
                <a:gd name="T5" fmla="*/ 20003 h 10"/>
                <a:gd name="T6" fmla="*/ 125823 w 62"/>
                <a:gd name="T7" fmla="*/ 28575 h 10"/>
                <a:gd name="T8" fmla="*/ 125823 w 62"/>
                <a:gd name="T9" fmla="*/ 28575 h 10"/>
                <a:gd name="T10" fmla="*/ 0 60000 65536"/>
                <a:gd name="T11" fmla="*/ 0 60000 65536"/>
                <a:gd name="T12" fmla="*/ 0 60000 65536"/>
                <a:gd name="T13" fmla="*/ 0 60000 65536"/>
                <a:gd name="T14" fmla="*/ 0 60000 65536"/>
                <a:gd name="T15" fmla="*/ 0 w 62"/>
                <a:gd name="T16" fmla="*/ 0 h 10"/>
                <a:gd name="T17" fmla="*/ 62 w 62"/>
                <a:gd name="T18" fmla="*/ 10 h 10"/>
              </a:gdLst>
              <a:ahLst/>
              <a:cxnLst>
                <a:cxn ang="T10">
                  <a:pos x="T0" y="T1"/>
                </a:cxn>
                <a:cxn ang="T11">
                  <a:pos x="T2" y="T3"/>
                </a:cxn>
                <a:cxn ang="T12">
                  <a:pos x="T4" y="T5"/>
                </a:cxn>
                <a:cxn ang="T13">
                  <a:pos x="T6" y="T7"/>
                </a:cxn>
                <a:cxn ang="T14">
                  <a:pos x="T8" y="T9"/>
                </a:cxn>
              </a:cxnLst>
              <a:rect l="T15" t="T16" r="T17" b="T18"/>
              <a:pathLst>
                <a:path w="62" h="10">
                  <a:moveTo>
                    <a:pt x="42" y="10"/>
                  </a:moveTo>
                  <a:lnTo>
                    <a:pt x="0" y="0"/>
                  </a:lnTo>
                  <a:lnTo>
                    <a:pt x="62" y="7"/>
                  </a:lnTo>
                  <a:lnTo>
                    <a:pt x="42" y="10"/>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16" name="Freeform 292"/>
            <p:cNvSpPr>
              <a:spLocks/>
            </p:cNvSpPr>
            <p:nvPr/>
          </p:nvSpPr>
          <p:spPr bwMode="auto">
            <a:xfrm flipH="1">
              <a:off x="4440238" y="5859463"/>
              <a:ext cx="765175" cy="198437"/>
            </a:xfrm>
            <a:custGeom>
              <a:avLst/>
              <a:gdLst>
                <a:gd name="T0" fmla="*/ 0 w 256"/>
                <a:gd name="T1" fmla="*/ 142164 h 67"/>
                <a:gd name="T2" fmla="*/ 573881 w 256"/>
                <a:gd name="T3" fmla="*/ 0 h 67"/>
                <a:gd name="T4" fmla="*/ 651594 w 256"/>
                <a:gd name="T5" fmla="*/ 8885 h 67"/>
                <a:gd name="T6" fmla="*/ 765175 w 256"/>
                <a:gd name="T7" fmla="*/ 47388 h 67"/>
                <a:gd name="T8" fmla="*/ 269007 w 256"/>
                <a:gd name="T9" fmla="*/ 198437 h 67"/>
                <a:gd name="T10" fmla="*/ 0 w 256"/>
                <a:gd name="T11" fmla="*/ 142164 h 67"/>
                <a:gd name="T12" fmla="*/ 0 w 256"/>
                <a:gd name="T13" fmla="*/ 142164 h 67"/>
                <a:gd name="T14" fmla="*/ 0 60000 65536"/>
                <a:gd name="T15" fmla="*/ 0 60000 65536"/>
                <a:gd name="T16" fmla="*/ 0 60000 65536"/>
                <a:gd name="T17" fmla="*/ 0 60000 65536"/>
                <a:gd name="T18" fmla="*/ 0 60000 65536"/>
                <a:gd name="T19" fmla="*/ 0 60000 65536"/>
                <a:gd name="T20" fmla="*/ 0 60000 65536"/>
                <a:gd name="T21" fmla="*/ 0 w 256"/>
                <a:gd name="T22" fmla="*/ 0 h 67"/>
                <a:gd name="T23" fmla="*/ 256 w 256"/>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6" h="67">
                  <a:moveTo>
                    <a:pt x="0" y="48"/>
                  </a:moveTo>
                  <a:lnTo>
                    <a:pt x="192" y="0"/>
                  </a:lnTo>
                  <a:lnTo>
                    <a:pt x="218" y="3"/>
                  </a:lnTo>
                  <a:lnTo>
                    <a:pt x="256" y="16"/>
                  </a:lnTo>
                  <a:lnTo>
                    <a:pt x="90" y="67"/>
                  </a:lnTo>
                  <a:lnTo>
                    <a:pt x="0" y="48"/>
                  </a:lnTo>
                  <a:close/>
                </a:path>
              </a:pathLst>
            </a:custGeom>
            <a:solidFill>
              <a:srgbClr val="9BB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17" name="Freeform 293"/>
            <p:cNvSpPr>
              <a:spLocks/>
            </p:cNvSpPr>
            <p:nvPr/>
          </p:nvSpPr>
          <p:spPr bwMode="auto">
            <a:xfrm flipH="1">
              <a:off x="4921250" y="6011863"/>
              <a:ext cx="306388" cy="371475"/>
            </a:xfrm>
            <a:custGeom>
              <a:avLst/>
              <a:gdLst>
                <a:gd name="T0" fmla="*/ 9011 w 102"/>
                <a:gd name="T1" fmla="*/ 0 h 124"/>
                <a:gd name="T2" fmla="*/ 306388 w 102"/>
                <a:gd name="T3" fmla="*/ 68903 h 124"/>
                <a:gd name="T4" fmla="*/ 306388 w 102"/>
                <a:gd name="T5" fmla="*/ 371475 h 124"/>
                <a:gd name="T6" fmla="*/ 0 w 102"/>
                <a:gd name="T7" fmla="*/ 281602 h 124"/>
                <a:gd name="T8" fmla="*/ 9011 w 102"/>
                <a:gd name="T9" fmla="*/ 0 h 124"/>
                <a:gd name="T10" fmla="*/ 9011 w 102"/>
                <a:gd name="T11" fmla="*/ 0 h 124"/>
                <a:gd name="T12" fmla="*/ 0 60000 65536"/>
                <a:gd name="T13" fmla="*/ 0 60000 65536"/>
                <a:gd name="T14" fmla="*/ 0 60000 65536"/>
                <a:gd name="T15" fmla="*/ 0 60000 65536"/>
                <a:gd name="T16" fmla="*/ 0 60000 65536"/>
                <a:gd name="T17" fmla="*/ 0 60000 65536"/>
                <a:gd name="T18" fmla="*/ 0 w 102"/>
                <a:gd name="T19" fmla="*/ 0 h 124"/>
                <a:gd name="T20" fmla="*/ 102 w 102"/>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102" h="124">
                  <a:moveTo>
                    <a:pt x="3" y="0"/>
                  </a:moveTo>
                  <a:lnTo>
                    <a:pt x="102" y="23"/>
                  </a:lnTo>
                  <a:lnTo>
                    <a:pt x="102" y="124"/>
                  </a:lnTo>
                  <a:lnTo>
                    <a:pt x="0" y="94"/>
                  </a:lnTo>
                  <a:lnTo>
                    <a:pt x="3" y="0"/>
                  </a:lnTo>
                  <a:close/>
                </a:path>
              </a:pathLst>
            </a:custGeom>
            <a:solidFill>
              <a:srgbClr val="9BB8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18" name="Freeform 294"/>
            <p:cNvSpPr>
              <a:spLocks/>
            </p:cNvSpPr>
            <p:nvPr/>
          </p:nvSpPr>
          <p:spPr bwMode="auto">
            <a:xfrm flipH="1">
              <a:off x="5216525" y="5594350"/>
              <a:ext cx="327025" cy="217488"/>
            </a:xfrm>
            <a:custGeom>
              <a:avLst/>
              <a:gdLst>
                <a:gd name="T0" fmla="*/ 190269 w 110"/>
                <a:gd name="T1" fmla="*/ 23834 h 73"/>
                <a:gd name="T2" fmla="*/ 211080 w 110"/>
                <a:gd name="T3" fmla="*/ 11917 h 73"/>
                <a:gd name="T4" fmla="*/ 228918 w 110"/>
                <a:gd name="T5" fmla="*/ 2979 h 73"/>
                <a:gd name="T6" fmla="*/ 249728 w 110"/>
                <a:gd name="T7" fmla="*/ 2979 h 73"/>
                <a:gd name="T8" fmla="*/ 270539 w 110"/>
                <a:gd name="T9" fmla="*/ 0 h 73"/>
                <a:gd name="T10" fmla="*/ 291350 w 110"/>
                <a:gd name="T11" fmla="*/ 0 h 73"/>
                <a:gd name="T12" fmla="*/ 300268 w 110"/>
                <a:gd name="T13" fmla="*/ 2979 h 73"/>
                <a:gd name="T14" fmla="*/ 315133 w 110"/>
                <a:gd name="T15" fmla="*/ 23834 h 73"/>
                <a:gd name="T16" fmla="*/ 324052 w 110"/>
                <a:gd name="T17" fmla="*/ 38731 h 73"/>
                <a:gd name="T18" fmla="*/ 324052 w 110"/>
                <a:gd name="T19" fmla="*/ 56606 h 73"/>
                <a:gd name="T20" fmla="*/ 321079 w 110"/>
                <a:gd name="T21" fmla="*/ 74482 h 73"/>
                <a:gd name="T22" fmla="*/ 318106 w 110"/>
                <a:gd name="T23" fmla="*/ 92358 h 73"/>
                <a:gd name="T24" fmla="*/ 309187 w 110"/>
                <a:gd name="T25" fmla="*/ 101296 h 73"/>
                <a:gd name="T26" fmla="*/ 294323 w 110"/>
                <a:gd name="T27" fmla="*/ 119172 h 73"/>
                <a:gd name="T28" fmla="*/ 267566 w 110"/>
                <a:gd name="T29" fmla="*/ 128109 h 73"/>
                <a:gd name="T30" fmla="*/ 237836 w 110"/>
                <a:gd name="T31" fmla="*/ 145985 h 73"/>
                <a:gd name="T32" fmla="*/ 211080 w 110"/>
                <a:gd name="T33" fmla="*/ 157902 h 73"/>
                <a:gd name="T34" fmla="*/ 172431 w 110"/>
                <a:gd name="T35" fmla="*/ 172799 h 73"/>
                <a:gd name="T36" fmla="*/ 139729 w 110"/>
                <a:gd name="T37" fmla="*/ 181737 h 73"/>
                <a:gd name="T38" fmla="*/ 109999 w 110"/>
                <a:gd name="T39" fmla="*/ 196633 h 73"/>
                <a:gd name="T40" fmla="*/ 80270 w 110"/>
                <a:gd name="T41" fmla="*/ 208550 h 73"/>
                <a:gd name="T42" fmla="*/ 62432 w 110"/>
                <a:gd name="T43" fmla="*/ 211529 h 73"/>
                <a:gd name="T44" fmla="*/ 41621 w 110"/>
                <a:gd name="T45" fmla="*/ 211529 h 73"/>
                <a:gd name="T46" fmla="*/ 26757 w 110"/>
                <a:gd name="T47" fmla="*/ 205571 h 73"/>
                <a:gd name="T48" fmla="*/ 17838 w 110"/>
                <a:gd name="T49" fmla="*/ 190674 h 73"/>
                <a:gd name="T50" fmla="*/ 2973 w 110"/>
                <a:gd name="T51" fmla="*/ 172799 h 73"/>
                <a:gd name="T52" fmla="*/ 0 w 110"/>
                <a:gd name="T53" fmla="*/ 154923 h 73"/>
                <a:gd name="T54" fmla="*/ 0 w 110"/>
                <a:gd name="T55" fmla="*/ 134068 h 73"/>
                <a:gd name="T56" fmla="*/ 8919 w 110"/>
                <a:gd name="T57" fmla="*/ 104275 h 73"/>
                <a:gd name="T58" fmla="*/ 35675 w 110"/>
                <a:gd name="T59" fmla="*/ 86399 h 73"/>
                <a:gd name="T60" fmla="*/ 74324 w 110"/>
                <a:gd name="T61" fmla="*/ 59586 h 73"/>
                <a:gd name="T62" fmla="*/ 139729 w 110"/>
                <a:gd name="T63" fmla="*/ 41710 h 73"/>
                <a:gd name="T64" fmla="*/ 181350 w 110"/>
                <a:gd name="T65" fmla="*/ 32772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73"/>
                <a:gd name="T101" fmla="*/ 110 w 110"/>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73">
                  <a:moveTo>
                    <a:pt x="61" y="11"/>
                  </a:moveTo>
                  <a:lnTo>
                    <a:pt x="64" y="8"/>
                  </a:lnTo>
                  <a:lnTo>
                    <a:pt x="68" y="8"/>
                  </a:lnTo>
                  <a:lnTo>
                    <a:pt x="71" y="4"/>
                  </a:lnTo>
                  <a:lnTo>
                    <a:pt x="74" y="4"/>
                  </a:lnTo>
                  <a:lnTo>
                    <a:pt x="77" y="1"/>
                  </a:lnTo>
                  <a:lnTo>
                    <a:pt x="80" y="1"/>
                  </a:lnTo>
                  <a:lnTo>
                    <a:pt x="84" y="1"/>
                  </a:lnTo>
                  <a:lnTo>
                    <a:pt x="89" y="1"/>
                  </a:lnTo>
                  <a:lnTo>
                    <a:pt x="91" y="0"/>
                  </a:lnTo>
                  <a:lnTo>
                    <a:pt x="94" y="0"/>
                  </a:lnTo>
                  <a:lnTo>
                    <a:pt x="98" y="0"/>
                  </a:lnTo>
                  <a:lnTo>
                    <a:pt x="101" y="1"/>
                  </a:lnTo>
                  <a:lnTo>
                    <a:pt x="104" y="4"/>
                  </a:lnTo>
                  <a:lnTo>
                    <a:pt x="106" y="8"/>
                  </a:lnTo>
                  <a:lnTo>
                    <a:pt x="109" y="11"/>
                  </a:lnTo>
                  <a:lnTo>
                    <a:pt x="109" y="13"/>
                  </a:lnTo>
                  <a:lnTo>
                    <a:pt x="109" y="16"/>
                  </a:lnTo>
                  <a:lnTo>
                    <a:pt x="109" y="19"/>
                  </a:lnTo>
                  <a:lnTo>
                    <a:pt x="110" y="23"/>
                  </a:lnTo>
                  <a:lnTo>
                    <a:pt x="108" y="25"/>
                  </a:lnTo>
                  <a:lnTo>
                    <a:pt x="108" y="28"/>
                  </a:lnTo>
                  <a:lnTo>
                    <a:pt x="107" y="31"/>
                  </a:lnTo>
                  <a:lnTo>
                    <a:pt x="107" y="34"/>
                  </a:lnTo>
                  <a:lnTo>
                    <a:pt x="104" y="34"/>
                  </a:lnTo>
                  <a:lnTo>
                    <a:pt x="102" y="38"/>
                  </a:lnTo>
                  <a:lnTo>
                    <a:pt x="99" y="40"/>
                  </a:lnTo>
                  <a:lnTo>
                    <a:pt x="95" y="43"/>
                  </a:lnTo>
                  <a:lnTo>
                    <a:pt x="90" y="43"/>
                  </a:lnTo>
                  <a:lnTo>
                    <a:pt x="87" y="46"/>
                  </a:lnTo>
                  <a:lnTo>
                    <a:pt x="80" y="49"/>
                  </a:lnTo>
                  <a:lnTo>
                    <a:pt x="77" y="53"/>
                  </a:lnTo>
                  <a:lnTo>
                    <a:pt x="71" y="53"/>
                  </a:lnTo>
                  <a:lnTo>
                    <a:pt x="64" y="56"/>
                  </a:lnTo>
                  <a:lnTo>
                    <a:pt x="58" y="58"/>
                  </a:lnTo>
                  <a:lnTo>
                    <a:pt x="54" y="61"/>
                  </a:lnTo>
                  <a:lnTo>
                    <a:pt x="47" y="61"/>
                  </a:lnTo>
                  <a:lnTo>
                    <a:pt x="43" y="64"/>
                  </a:lnTo>
                  <a:lnTo>
                    <a:pt x="37" y="66"/>
                  </a:lnTo>
                  <a:lnTo>
                    <a:pt x="33" y="70"/>
                  </a:lnTo>
                  <a:lnTo>
                    <a:pt x="27" y="70"/>
                  </a:lnTo>
                  <a:lnTo>
                    <a:pt x="24" y="71"/>
                  </a:lnTo>
                  <a:lnTo>
                    <a:pt x="21" y="71"/>
                  </a:lnTo>
                  <a:lnTo>
                    <a:pt x="17" y="73"/>
                  </a:lnTo>
                  <a:lnTo>
                    <a:pt x="14" y="71"/>
                  </a:lnTo>
                  <a:lnTo>
                    <a:pt x="12" y="71"/>
                  </a:lnTo>
                  <a:lnTo>
                    <a:pt x="9" y="69"/>
                  </a:lnTo>
                  <a:lnTo>
                    <a:pt x="6" y="64"/>
                  </a:lnTo>
                  <a:lnTo>
                    <a:pt x="3" y="61"/>
                  </a:lnTo>
                  <a:lnTo>
                    <a:pt x="1" y="58"/>
                  </a:lnTo>
                  <a:lnTo>
                    <a:pt x="1" y="55"/>
                  </a:lnTo>
                  <a:lnTo>
                    <a:pt x="0" y="52"/>
                  </a:lnTo>
                  <a:lnTo>
                    <a:pt x="0" y="48"/>
                  </a:lnTo>
                  <a:lnTo>
                    <a:pt x="0" y="45"/>
                  </a:lnTo>
                  <a:lnTo>
                    <a:pt x="2" y="42"/>
                  </a:lnTo>
                  <a:lnTo>
                    <a:pt x="3" y="35"/>
                  </a:lnTo>
                  <a:lnTo>
                    <a:pt x="7" y="32"/>
                  </a:lnTo>
                  <a:lnTo>
                    <a:pt x="12" y="29"/>
                  </a:lnTo>
                  <a:lnTo>
                    <a:pt x="18" y="26"/>
                  </a:lnTo>
                  <a:lnTo>
                    <a:pt x="25" y="20"/>
                  </a:lnTo>
                  <a:lnTo>
                    <a:pt x="36" y="17"/>
                  </a:lnTo>
                  <a:lnTo>
                    <a:pt x="47" y="14"/>
                  </a:lnTo>
                  <a:lnTo>
                    <a:pt x="61" y="11"/>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19" name="Freeform 295"/>
            <p:cNvSpPr>
              <a:spLocks/>
            </p:cNvSpPr>
            <p:nvPr/>
          </p:nvSpPr>
          <p:spPr bwMode="auto">
            <a:xfrm flipH="1">
              <a:off x="5143500" y="5740400"/>
              <a:ext cx="358775" cy="233363"/>
            </a:xfrm>
            <a:custGeom>
              <a:avLst/>
              <a:gdLst>
                <a:gd name="T0" fmla="*/ 218255 w 120"/>
                <a:gd name="T1" fmla="*/ 20943 h 78"/>
                <a:gd name="T2" fmla="*/ 236194 w 120"/>
                <a:gd name="T3" fmla="*/ 11967 h 78"/>
                <a:gd name="T4" fmla="*/ 260112 w 120"/>
                <a:gd name="T5" fmla="*/ 2992 h 78"/>
                <a:gd name="T6" fmla="*/ 278051 w 120"/>
                <a:gd name="T7" fmla="*/ 2992 h 78"/>
                <a:gd name="T8" fmla="*/ 301969 w 120"/>
                <a:gd name="T9" fmla="*/ 0 h 78"/>
                <a:gd name="T10" fmla="*/ 319908 w 120"/>
                <a:gd name="T11" fmla="*/ 0 h 78"/>
                <a:gd name="T12" fmla="*/ 328877 w 120"/>
                <a:gd name="T13" fmla="*/ 8976 h 78"/>
                <a:gd name="T14" fmla="*/ 346816 w 120"/>
                <a:gd name="T15" fmla="*/ 26927 h 78"/>
                <a:gd name="T16" fmla="*/ 355785 w 120"/>
                <a:gd name="T17" fmla="*/ 38894 h 78"/>
                <a:gd name="T18" fmla="*/ 355785 w 120"/>
                <a:gd name="T19" fmla="*/ 59837 h 78"/>
                <a:gd name="T20" fmla="*/ 352795 w 120"/>
                <a:gd name="T21" fmla="*/ 71804 h 78"/>
                <a:gd name="T22" fmla="*/ 349806 w 120"/>
                <a:gd name="T23" fmla="*/ 89755 h 78"/>
                <a:gd name="T24" fmla="*/ 340836 w 120"/>
                <a:gd name="T25" fmla="*/ 101722 h 78"/>
                <a:gd name="T26" fmla="*/ 319908 w 120"/>
                <a:gd name="T27" fmla="*/ 119673 h 78"/>
                <a:gd name="T28" fmla="*/ 295989 w 120"/>
                <a:gd name="T29" fmla="*/ 137624 h 78"/>
                <a:gd name="T30" fmla="*/ 266091 w 120"/>
                <a:gd name="T31" fmla="*/ 158567 h 78"/>
                <a:gd name="T32" fmla="*/ 236194 w 120"/>
                <a:gd name="T33" fmla="*/ 167543 h 78"/>
                <a:gd name="T34" fmla="*/ 197326 w 120"/>
                <a:gd name="T35" fmla="*/ 185494 h 78"/>
                <a:gd name="T36" fmla="*/ 161449 w 120"/>
                <a:gd name="T37" fmla="*/ 197461 h 78"/>
                <a:gd name="T38" fmla="*/ 122581 w 120"/>
                <a:gd name="T39" fmla="*/ 212420 h 78"/>
                <a:gd name="T40" fmla="*/ 92684 w 120"/>
                <a:gd name="T41" fmla="*/ 221396 h 78"/>
                <a:gd name="T42" fmla="*/ 65775 w 120"/>
                <a:gd name="T43" fmla="*/ 227379 h 78"/>
                <a:gd name="T44" fmla="*/ 41857 w 120"/>
                <a:gd name="T45" fmla="*/ 230371 h 78"/>
                <a:gd name="T46" fmla="*/ 23918 w 120"/>
                <a:gd name="T47" fmla="*/ 224388 h 78"/>
                <a:gd name="T48" fmla="*/ 11959 w 120"/>
                <a:gd name="T49" fmla="*/ 212420 h 78"/>
                <a:gd name="T50" fmla="*/ 2990 w 120"/>
                <a:gd name="T51" fmla="*/ 194469 h 78"/>
                <a:gd name="T52" fmla="*/ 0 w 120"/>
                <a:gd name="T53" fmla="*/ 170535 h 78"/>
                <a:gd name="T54" fmla="*/ 2990 w 120"/>
                <a:gd name="T55" fmla="*/ 152584 h 78"/>
                <a:gd name="T56" fmla="*/ 20929 w 120"/>
                <a:gd name="T57" fmla="*/ 122665 h 78"/>
                <a:gd name="T58" fmla="*/ 47837 w 120"/>
                <a:gd name="T59" fmla="*/ 101722 h 78"/>
                <a:gd name="T60" fmla="*/ 95673 w 120"/>
                <a:gd name="T61" fmla="*/ 71804 h 78"/>
                <a:gd name="T62" fmla="*/ 164439 w 120"/>
                <a:gd name="T63" fmla="*/ 38894 h 78"/>
                <a:gd name="T64" fmla="*/ 209285 w 120"/>
                <a:gd name="T65" fmla="*/ 29918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78"/>
                <a:gd name="T101" fmla="*/ 120 w 120"/>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78">
                  <a:moveTo>
                    <a:pt x="70" y="10"/>
                  </a:moveTo>
                  <a:lnTo>
                    <a:pt x="73" y="7"/>
                  </a:lnTo>
                  <a:lnTo>
                    <a:pt x="76" y="7"/>
                  </a:lnTo>
                  <a:lnTo>
                    <a:pt x="79" y="4"/>
                  </a:lnTo>
                  <a:lnTo>
                    <a:pt x="84" y="4"/>
                  </a:lnTo>
                  <a:lnTo>
                    <a:pt x="87" y="1"/>
                  </a:lnTo>
                  <a:lnTo>
                    <a:pt x="90" y="1"/>
                  </a:lnTo>
                  <a:lnTo>
                    <a:pt x="93" y="1"/>
                  </a:lnTo>
                  <a:lnTo>
                    <a:pt x="99" y="1"/>
                  </a:lnTo>
                  <a:lnTo>
                    <a:pt x="101" y="0"/>
                  </a:lnTo>
                  <a:lnTo>
                    <a:pt x="104" y="0"/>
                  </a:lnTo>
                  <a:lnTo>
                    <a:pt x="107" y="0"/>
                  </a:lnTo>
                  <a:lnTo>
                    <a:pt x="110" y="3"/>
                  </a:lnTo>
                  <a:lnTo>
                    <a:pt x="114" y="6"/>
                  </a:lnTo>
                  <a:lnTo>
                    <a:pt x="116" y="9"/>
                  </a:lnTo>
                  <a:lnTo>
                    <a:pt x="119" y="13"/>
                  </a:lnTo>
                  <a:lnTo>
                    <a:pt x="119" y="16"/>
                  </a:lnTo>
                  <a:lnTo>
                    <a:pt x="119" y="20"/>
                  </a:lnTo>
                  <a:lnTo>
                    <a:pt x="120" y="23"/>
                  </a:lnTo>
                  <a:lnTo>
                    <a:pt x="118" y="24"/>
                  </a:lnTo>
                  <a:lnTo>
                    <a:pt x="118" y="27"/>
                  </a:lnTo>
                  <a:lnTo>
                    <a:pt x="117" y="30"/>
                  </a:lnTo>
                  <a:lnTo>
                    <a:pt x="117" y="34"/>
                  </a:lnTo>
                  <a:lnTo>
                    <a:pt x="114" y="34"/>
                  </a:lnTo>
                  <a:lnTo>
                    <a:pt x="110" y="37"/>
                  </a:lnTo>
                  <a:lnTo>
                    <a:pt x="107" y="40"/>
                  </a:lnTo>
                  <a:lnTo>
                    <a:pt x="104" y="43"/>
                  </a:lnTo>
                  <a:lnTo>
                    <a:pt x="99" y="46"/>
                  </a:lnTo>
                  <a:lnTo>
                    <a:pt x="95" y="50"/>
                  </a:lnTo>
                  <a:lnTo>
                    <a:pt x="89" y="53"/>
                  </a:lnTo>
                  <a:lnTo>
                    <a:pt x="86" y="56"/>
                  </a:lnTo>
                  <a:lnTo>
                    <a:pt x="79" y="56"/>
                  </a:lnTo>
                  <a:lnTo>
                    <a:pt x="73" y="59"/>
                  </a:lnTo>
                  <a:lnTo>
                    <a:pt x="66" y="62"/>
                  </a:lnTo>
                  <a:lnTo>
                    <a:pt x="60" y="66"/>
                  </a:lnTo>
                  <a:lnTo>
                    <a:pt x="54" y="66"/>
                  </a:lnTo>
                  <a:lnTo>
                    <a:pt x="47" y="69"/>
                  </a:lnTo>
                  <a:lnTo>
                    <a:pt x="41" y="71"/>
                  </a:lnTo>
                  <a:lnTo>
                    <a:pt x="38" y="74"/>
                  </a:lnTo>
                  <a:lnTo>
                    <a:pt x="31" y="74"/>
                  </a:lnTo>
                  <a:lnTo>
                    <a:pt x="27" y="76"/>
                  </a:lnTo>
                  <a:lnTo>
                    <a:pt x="22" y="76"/>
                  </a:lnTo>
                  <a:lnTo>
                    <a:pt x="18" y="78"/>
                  </a:lnTo>
                  <a:lnTo>
                    <a:pt x="14" y="77"/>
                  </a:lnTo>
                  <a:lnTo>
                    <a:pt x="11" y="77"/>
                  </a:lnTo>
                  <a:lnTo>
                    <a:pt x="8" y="75"/>
                  </a:lnTo>
                  <a:lnTo>
                    <a:pt x="4" y="71"/>
                  </a:lnTo>
                  <a:lnTo>
                    <a:pt x="3" y="68"/>
                  </a:lnTo>
                  <a:lnTo>
                    <a:pt x="1" y="65"/>
                  </a:lnTo>
                  <a:lnTo>
                    <a:pt x="1" y="61"/>
                  </a:lnTo>
                  <a:lnTo>
                    <a:pt x="0" y="57"/>
                  </a:lnTo>
                  <a:lnTo>
                    <a:pt x="0" y="54"/>
                  </a:lnTo>
                  <a:lnTo>
                    <a:pt x="1" y="51"/>
                  </a:lnTo>
                  <a:lnTo>
                    <a:pt x="4" y="47"/>
                  </a:lnTo>
                  <a:lnTo>
                    <a:pt x="7" y="41"/>
                  </a:lnTo>
                  <a:lnTo>
                    <a:pt x="11" y="38"/>
                  </a:lnTo>
                  <a:lnTo>
                    <a:pt x="16" y="34"/>
                  </a:lnTo>
                  <a:lnTo>
                    <a:pt x="24" y="30"/>
                  </a:lnTo>
                  <a:lnTo>
                    <a:pt x="32" y="24"/>
                  </a:lnTo>
                  <a:lnTo>
                    <a:pt x="43" y="20"/>
                  </a:lnTo>
                  <a:lnTo>
                    <a:pt x="55" y="13"/>
                  </a:lnTo>
                  <a:lnTo>
                    <a:pt x="70" y="10"/>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20" name="Freeform 296"/>
            <p:cNvSpPr>
              <a:spLocks/>
            </p:cNvSpPr>
            <p:nvPr/>
          </p:nvSpPr>
          <p:spPr bwMode="auto">
            <a:xfrm flipH="1">
              <a:off x="5137150" y="5905500"/>
              <a:ext cx="255588" cy="211138"/>
            </a:xfrm>
            <a:custGeom>
              <a:avLst/>
              <a:gdLst>
                <a:gd name="T0" fmla="*/ 3007 w 85"/>
                <a:gd name="T1" fmla="*/ 108585 h 70"/>
                <a:gd name="T2" fmla="*/ 0 w 85"/>
                <a:gd name="T3" fmla="*/ 129699 h 70"/>
                <a:gd name="T4" fmla="*/ 0 w 85"/>
                <a:gd name="T5" fmla="*/ 147797 h 70"/>
                <a:gd name="T6" fmla="*/ 9021 w 85"/>
                <a:gd name="T7" fmla="*/ 168910 h 70"/>
                <a:gd name="T8" fmla="*/ 24055 w 85"/>
                <a:gd name="T9" fmla="*/ 187008 h 70"/>
                <a:gd name="T10" fmla="*/ 42097 w 85"/>
                <a:gd name="T11" fmla="*/ 199073 h 70"/>
                <a:gd name="T12" fmla="*/ 66152 w 85"/>
                <a:gd name="T13" fmla="*/ 205105 h 70"/>
                <a:gd name="T14" fmla="*/ 105242 w 85"/>
                <a:gd name="T15" fmla="*/ 196057 h 70"/>
                <a:gd name="T16" fmla="*/ 126291 w 85"/>
                <a:gd name="T17" fmla="*/ 174943 h 70"/>
                <a:gd name="T18" fmla="*/ 126291 w 85"/>
                <a:gd name="T19" fmla="*/ 147797 h 70"/>
                <a:gd name="T20" fmla="*/ 126291 w 85"/>
                <a:gd name="T21" fmla="*/ 126683 h 70"/>
                <a:gd name="T22" fmla="*/ 126291 w 85"/>
                <a:gd name="T23" fmla="*/ 105569 h 70"/>
                <a:gd name="T24" fmla="*/ 129297 w 85"/>
                <a:gd name="T25" fmla="*/ 90488 h 70"/>
                <a:gd name="T26" fmla="*/ 129297 w 85"/>
                <a:gd name="T27" fmla="*/ 72390 h 70"/>
                <a:gd name="T28" fmla="*/ 129297 w 85"/>
                <a:gd name="T29" fmla="*/ 66358 h 70"/>
                <a:gd name="T30" fmla="*/ 129297 w 85"/>
                <a:gd name="T31" fmla="*/ 66358 h 70"/>
                <a:gd name="T32" fmla="*/ 255588 w 85"/>
                <a:gd name="T33" fmla="*/ 30163 h 70"/>
                <a:gd name="T34" fmla="*/ 246567 w 85"/>
                <a:gd name="T35" fmla="*/ 15081 h 70"/>
                <a:gd name="T36" fmla="*/ 243560 w 85"/>
                <a:gd name="T37" fmla="*/ 6033 h 70"/>
                <a:gd name="T38" fmla="*/ 234540 w 85"/>
                <a:gd name="T39" fmla="*/ 0 h 70"/>
                <a:gd name="T40" fmla="*/ 231533 w 85"/>
                <a:gd name="T41" fmla="*/ 0 h 70"/>
                <a:gd name="T42" fmla="*/ 216498 w 85"/>
                <a:gd name="T43" fmla="*/ 0 h 70"/>
                <a:gd name="T44" fmla="*/ 204470 w 85"/>
                <a:gd name="T45" fmla="*/ 3016 h 70"/>
                <a:gd name="T46" fmla="*/ 186429 w 85"/>
                <a:gd name="T47" fmla="*/ 12065 h 70"/>
                <a:gd name="T48" fmla="*/ 165380 w 85"/>
                <a:gd name="T49" fmla="*/ 30163 h 70"/>
                <a:gd name="T50" fmla="*/ 156360 w 85"/>
                <a:gd name="T51" fmla="*/ 30163 h 70"/>
                <a:gd name="T52" fmla="*/ 144332 w 85"/>
                <a:gd name="T53" fmla="*/ 33179 h 70"/>
                <a:gd name="T54" fmla="*/ 117270 w 85"/>
                <a:gd name="T55" fmla="*/ 42228 h 70"/>
                <a:gd name="T56" fmla="*/ 99228 w 85"/>
                <a:gd name="T57" fmla="*/ 54293 h 70"/>
                <a:gd name="T58" fmla="*/ 69159 w 85"/>
                <a:gd name="T59" fmla="*/ 63341 h 70"/>
                <a:gd name="T60" fmla="*/ 42097 w 85"/>
                <a:gd name="T61" fmla="*/ 78423 h 70"/>
                <a:gd name="T62" fmla="*/ 24055 w 85"/>
                <a:gd name="T63" fmla="*/ 87471 h 70"/>
                <a:gd name="T64" fmla="*/ 12028 w 85"/>
                <a:gd name="T65" fmla="*/ 105569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70"/>
                <a:gd name="T101" fmla="*/ 85 w 85"/>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70">
                  <a:moveTo>
                    <a:pt x="4" y="35"/>
                  </a:moveTo>
                  <a:lnTo>
                    <a:pt x="1" y="36"/>
                  </a:lnTo>
                  <a:lnTo>
                    <a:pt x="0" y="40"/>
                  </a:lnTo>
                  <a:lnTo>
                    <a:pt x="0" y="43"/>
                  </a:lnTo>
                  <a:lnTo>
                    <a:pt x="0" y="46"/>
                  </a:lnTo>
                  <a:lnTo>
                    <a:pt x="0" y="49"/>
                  </a:lnTo>
                  <a:lnTo>
                    <a:pt x="2" y="52"/>
                  </a:lnTo>
                  <a:lnTo>
                    <a:pt x="3" y="56"/>
                  </a:lnTo>
                  <a:lnTo>
                    <a:pt x="6" y="61"/>
                  </a:lnTo>
                  <a:lnTo>
                    <a:pt x="8" y="62"/>
                  </a:lnTo>
                  <a:lnTo>
                    <a:pt x="11" y="65"/>
                  </a:lnTo>
                  <a:lnTo>
                    <a:pt x="14" y="66"/>
                  </a:lnTo>
                  <a:lnTo>
                    <a:pt x="19" y="70"/>
                  </a:lnTo>
                  <a:lnTo>
                    <a:pt x="22" y="68"/>
                  </a:lnTo>
                  <a:lnTo>
                    <a:pt x="28" y="68"/>
                  </a:lnTo>
                  <a:lnTo>
                    <a:pt x="35" y="65"/>
                  </a:lnTo>
                  <a:lnTo>
                    <a:pt x="42" y="64"/>
                  </a:lnTo>
                  <a:lnTo>
                    <a:pt x="42" y="58"/>
                  </a:lnTo>
                  <a:lnTo>
                    <a:pt x="42" y="55"/>
                  </a:lnTo>
                  <a:lnTo>
                    <a:pt x="42" y="49"/>
                  </a:lnTo>
                  <a:lnTo>
                    <a:pt x="42" y="46"/>
                  </a:lnTo>
                  <a:lnTo>
                    <a:pt x="42" y="42"/>
                  </a:lnTo>
                  <a:lnTo>
                    <a:pt x="42" y="39"/>
                  </a:lnTo>
                  <a:lnTo>
                    <a:pt x="42" y="35"/>
                  </a:lnTo>
                  <a:lnTo>
                    <a:pt x="43" y="33"/>
                  </a:lnTo>
                  <a:lnTo>
                    <a:pt x="43" y="30"/>
                  </a:lnTo>
                  <a:lnTo>
                    <a:pt x="43" y="27"/>
                  </a:lnTo>
                  <a:lnTo>
                    <a:pt x="43" y="24"/>
                  </a:lnTo>
                  <a:lnTo>
                    <a:pt x="43" y="22"/>
                  </a:lnTo>
                  <a:lnTo>
                    <a:pt x="46" y="22"/>
                  </a:lnTo>
                  <a:lnTo>
                    <a:pt x="85" y="10"/>
                  </a:lnTo>
                  <a:lnTo>
                    <a:pt x="82" y="6"/>
                  </a:lnTo>
                  <a:lnTo>
                    <a:pt x="82" y="5"/>
                  </a:lnTo>
                  <a:lnTo>
                    <a:pt x="81" y="2"/>
                  </a:lnTo>
                  <a:lnTo>
                    <a:pt x="78" y="0"/>
                  </a:lnTo>
                  <a:lnTo>
                    <a:pt x="77" y="0"/>
                  </a:lnTo>
                  <a:lnTo>
                    <a:pt x="73" y="0"/>
                  </a:lnTo>
                  <a:lnTo>
                    <a:pt x="72" y="0"/>
                  </a:lnTo>
                  <a:lnTo>
                    <a:pt x="69" y="0"/>
                  </a:lnTo>
                  <a:lnTo>
                    <a:pt x="68" y="1"/>
                  </a:lnTo>
                  <a:lnTo>
                    <a:pt x="65" y="1"/>
                  </a:lnTo>
                  <a:lnTo>
                    <a:pt x="62" y="4"/>
                  </a:lnTo>
                  <a:lnTo>
                    <a:pt x="58" y="6"/>
                  </a:lnTo>
                  <a:lnTo>
                    <a:pt x="55" y="10"/>
                  </a:lnTo>
                  <a:lnTo>
                    <a:pt x="53" y="10"/>
                  </a:lnTo>
                  <a:lnTo>
                    <a:pt x="52" y="10"/>
                  </a:lnTo>
                  <a:lnTo>
                    <a:pt x="49" y="10"/>
                  </a:lnTo>
                  <a:lnTo>
                    <a:pt x="48" y="11"/>
                  </a:lnTo>
                  <a:lnTo>
                    <a:pt x="42" y="11"/>
                  </a:lnTo>
                  <a:lnTo>
                    <a:pt x="39" y="14"/>
                  </a:lnTo>
                  <a:lnTo>
                    <a:pt x="36" y="15"/>
                  </a:lnTo>
                  <a:lnTo>
                    <a:pt x="33" y="18"/>
                  </a:lnTo>
                  <a:lnTo>
                    <a:pt x="26" y="18"/>
                  </a:lnTo>
                  <a:lnTo>
                    <a:pt x="23" y="21"/>
                  </a:lnTo>
                  <a:lnTo>
                    <a:pt x="18" y="22"/>
                  </a:lnTo>
                  <a:lnTo>
                    <a:pt x="14" y="26"/>
                  </a:lnTo>
                  <a:lnTo>
                    <a:pt x="11" y="26"/>
                  </a:lnTo>
                  <a:lnTo>
                    <a:pt x="8" y="29"/>
                  </a:lnTo>
                  <a:lnTo>
                    <a:pt x="5" y="32"/>
                  </a:lnTo>
                  <a:lnTo>
                    <a:pt x="4" y="35"/>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21" name="Freeform 297"/>
            <p:cNvSpPr>
              <a:spLocks/>
            </p:cNvSpPr>
            <p:nvPr/>
          </p:nvSpPr>
          <p:spPr bwMode="auto">
            <a:xfrm flipH="1">
              <a:off x="4351338" y="4816475"/>
              <a:ext cx="1052512" cy="1108075"/>
            </a:xfrm>
            <a:custGeom>
              <a:avLst/>
              <a:gdLst>
                <a:gd name="T0" fmla="*/ 319940 w 352"/>
                <a:gd name="T1" fmla="*/ 988606 h 371"/>
                <a:gd name="T2" fmla="*/ 296019 w 352"/>
                <a:gd name="T3" fmla="*/ 910951 h 371"/>
                <a:gd name="T4" fmla="*/ 248178 w 352"/>
                <a:gd name="T5" fmla="*/ 866150 h 371"/>
                <a:gd name="T6" fmla="*/ 236217 w 352"/>
                <a:gd name="T7" fmla="*/ 776549 h 371"/>
                <a:gd name="T8" fmla="*/ 176415 w 352"/>
                <a:gd name="T9" fmla="*/ 725774 h 371"/>
                <a:gd name="T10" fmla="*/ 107643 w 352"/>
                <a:gd name="T11" fmla="*/ 728761 h 371"/>
                <a:gd name="T12" fmla="*/ 47841 w 352"/>
                <a:gd name="T13" fmla="*/ 734734 h 371"/>
                <a:gd name="T14" fmla="*/ 23921 w 352"/>
                <a:gd name="T15" fmla="*/ 740708 h 371"/>
                <a:gd name="T16" fmla="*/ 0 w 352"/>
                <a:gd name="T17" fmla="*/ 594358 h 371"/>
                <a:gd name="T18" fmla="*/ 29901 w 352"/>
                <a:gd name="T19" fmla="*/ 442035 h 371"/>
                <a:gd name="T20" fmla="*/ 98673 w 352"/>
                <a:gd name="T21" fmla="*/ 298673 h 371"/>
                <a:gd name="T22" fmla="*/ 197346 w 352"/>
                <a:gd name="T23" fmla="*/ 173230 h 371"/>
                <a:gd name="T24" fmla="*/ 275088 w 352"/>
                <a:gd name="T25" fmla="*/ 116482 h 371"/>
                <a:gd name="T26" fmla="*/ 316950 w 352"/>
                <a:gd name="T27" fmla="*/ 107522 h 371"/>
                <a:gd name="T28" fmla="*/ 352831 w 352"/>
                <a:gd name="T29" fmla="*/ 134403 h 371"/>
                <a:gd name="T30" fmla="*/ 385722 w 352"/>
                <a:gd name="T31" fmla="*/ 152323 h 371"/>
                <a:gd name="T32" fmla="*/ 352831 w 352"/>
                <a:gd name="T33" fmla="*/ 110509 h 371"/>
                <a:gd name="T34" fmla="*/ 349841 w 352"/>
                <a:gd name="T35" fmla="*/ 53761 h 371"/>
                <a:gd name="T36" fmla="*/ 394692 w 352"/>
                <a:gd name="T37" fmla="*/ 8960 h 371"/>
                <a:gd name="T38" fmla="*/ 412633 w 352"/>
                <a:gd name="T39" fmla="*/ 95575 h 371"/>
                <a:gd name="T40" fmla="*/ 496355 w 352"/>
                <a:gd name="T41" fmla="*/ 152323 h 371"/>
                <a:gd name="T42" fmla="*/ 508315 w 352"/>
                <a:gd name="T43" fmla="*/ 170243 h 371"/>
                <a:gd name="T44" fmla="*/ 361801 w 352"/>
                <a:gd name="T45" fmla="*/ 218031 h 371"/>
                <a:gd name="T46" fmla="*/ 275088 w 352"/>
                <a:gd name="T47" fmla="*/ 256858 h 371"/>
                <a:gd name="T48" fmla="*/ 355821 w 352"/>
                <a:gd name="T49" fmla="*/ 247898 h 371"/>
                <a:gd name="T50" fmla="*/ 466454 w 352"/>
                <a:gd name="T51" fmla="*/ 226991 h 371"/>
                <a:gd name="T52" fmla="*/ 520276 w 352"/>
                <a:gd name="T53" fmla="*/ 218031 h 371"/>
                <a:gd name="T54" fmla="*/ 666790 w 352"/>
                <a:gd name="T55" fmla="*/ 176217 h 371"/>
                <a:gd name="T56" fmla="*/ 849186 w 352"/>
                <a:gd name="T57" fmla="*/ 137389 h 371"/>
                <a:gd name="T58" fmla="*/ 858156 w 352"/>
                <a:gd name="T59" fmla="*/ 176217 h 371"/>
                <a:gd name="T60" fmla="*/ 849186 w 352"/>
                <a:gd name="T61" fmla="*/ 277765 h 371"/>
                <a:gd name="T62" fmla="*/ 858156 w 352"/>
                <a:gd name="T63" fmla="*/ 391261 h 371"/>
                <a:gd name="T64" fmla="*/ 908988 w 352"/>
                <a:gd name="T65" fmla="*/ 519690 h 371"/>
                <a:gd name="T66" fmla="*/ 971780 w 352"/>
                <a:gd name="T67" fmla="*/ 603318 h 371"/>
                <a:gd name="T68" fmla="*/ 1031581 w 352"/>
                <a:gd name="T69" fmla="*/ 633186 h 371"/>
                <a:gd name="T70" fmla="*/ 816295 w 352"/>
                <a:gd name="T71" fmla="*/ 686947 h 371"/>
                <a:gd name="T72" fmla="*/ 565127 w 352"/>
                <a:gd name="T73" fmla="*/ 728761 h 371"/>
                <a:gd name="T74" fmla="*/ 439543 w 352"/>
                <a:gd name="T75" fmla="*/ 770575 h 371"/>
                <a:gd name="T76" fmla="*/ 391702 w 352"/>
                <a:gd name="T77" fmla="*/ 809402 h 371"/>
                <a:gd name="T78" fmla="*/ 391702 w 352"/>
                <a:gd name="T79" fmla="*/ 830310 h 371"/>
                <a:gd name="T80" fmla="*/ 481405 w 352"/>
                <a:gd name="T81" fmla="*/ 800442 h 371"/>
                <a:gd name="T82" fmla="*/ 580078 w 352"/>
                <a:gd name="T83" fmla="*/ 764602 h 371"/>
                <a:gd name="T84" fmla="*/ 609979 w 352"/>
                <a:gd name="T85" fmla="*/ 767588 h 371"/>
                <a:gd name="T86" fmla="*/ 535226 w 352"/>
                <a:gd name="T87" fmla="*/ 848230 h 371"/>
                <a:gd name="T88" fmla="*/ 475424 w 352"/>
                <a:gd name="T89" fmla="*/ 907964 h 371"/>
                <a:gd name="T90" fmla="*/ 511306 w 352"/>
                <a:gd name="T91" fmla="*/ 893031 h 371"/>
                <a:gd name="T92" fmla="*/ 592038 w 352"/>
                <a:gd name="T93" fmla="*/ 818363 h 371"/>
                <a:gd name="T94" fmla="*/ 654830 w 352"/>
                <a:gd name="T95" fmla="*/ 761615 h 371"/>
                <a:gd name="T96" fmla="*/ 732572 w 352"/>
                <a:gd name="T97" fmla="*/ 740708 h 371"/>
                <a:gd name="T98" fmla="*/ 819285 w 352"/>
                <a:gd name="T99" fmla="*/ 731748 h 371"/>
                <a:gd name="T100" fmla="*/ 843206 w 352"/>
                <a:gd name="T101" fmla="*/ 728761 h 371"/>
                <a:gd name="T102" fmla="*/ 813305 w 352"/>
                <a:gd name="T103" fmla="*/ 755641 h 371"/>
                <a:gd name="T104" fmla="*/ 831245 w 352"/>
                <a:gd name="T105" fmla="*/ 776549 h 371"/>
                <a:gd name="T106" fmla="*/ 792374 w 352"/>
                <a:gd name="T107" fmla="*/ 806416 h 371"/>
                <a:gd name="T108" fmla="*/ 663800 w 352"/>
                <a:gd name="T109" fmla="*/ 887057 h 371"/>
                <a:gd name="T110" fmla="*/ 669780 w 352"/>
                <a:gd name="T111" fmla="*/ 1000553 h 371"/>
                <a:gd name="T112" fmla="*/ 571107 w 352"/>
                <a:gd name="T113" fmla="*/ 1042367 h 371"/>
                <a:gd name="T114" fmla="*/ 394692 w 352"/>
                <a:gd name="T115" fmla="*/ 1087168 h 371"/>
                <a:gd name="T116" fmla="*/ 325920 w 352"/>
                <a:gd name="T117" fmla="*/ 1102102 h 371"/>
                <a:gd name="T118" fmla="*/ 322930 w 352"/>
                <a:gd name="T119" fmla="*/ 1090155 h 371"/>
                <a:gd name="T120" fmla="*/ 299009 w 352"/>
                <a:gd name="T121" fmla="*/ 1072234 h 3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2"/>
                <a:gd name="T184" fmla="*/ 0 h 371"/>
                <a:gd name="T185" fmla="*/ 352 w 352"/>
                <a:gd name="T186" fmla="*/ 371 h 3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2" h="371">
                  <a:moveTo>
                    <a:pt x="99" y="359"/>
                  </a:moveTo>
                  <a:lnTo>
                    <a:pt x="100" y="352"/>
                  </a:lnTo>
                  <a:lnTo>
                    <a:pt x="103" y="347"/>
                  </a:lnTo>
                  <a:lnTo>
                    <a:pt x="104" y="340"/>
                  </a:lnTo>
                  <a:lnTo>
                    <a:pt x="107" y="337"/>
                  </a:lnTo>
                  <a:lnTo>
                    <a:pt x="107" y="331"/>
                  </a:lnTo>
                  <a:lnTo>
                    <a:pt x="107" y="328"/>
                  </a:lnTo>
                  <a:lnTo>
                    <a:pt x="107" y="321"/>
                  </a:lnTo>
                  <a:lnTo>
                    <a:pt x="107" y="318"/>
                  </a:lnTo>
                  <a:lnTo>
                    <a:pt x="104" y="312"/>
                  </a:lnTo>
                  <a:lnTo>
                    <a:pt x="102" y="308"/>
                  </a:lnTo>
                  <a:lnTo>
                    <a:pt x="99" y="305"/>
                  </a:lnTo>
                  <a:lnTo>
                    <a:pt x="98" y="302"/>
                  </a:lnTo>
                  <a:lnTo>
                    <a:pt x="93" y="299"/>
                  </a:lnTo>
                  <a:lnTo>
                    <a:pt x="90" y="298"/>
                  </a:lnTo>
                  <a:lnTo>
                    <a:pt x="86" y="297"/>
                  </a:lnTo>
                  <a:lnTo>
                    <a:pt x="83" y="297"/>
                  </a:lnTo>
                  <a:lnTo>
                    <a:pt x="83" y="290"/>
                  </a:lnTo>
                  <a:lnTo>
                    <a:pt x="85" y="284"/>
                  </a:lnTo>
                  <a:lnTo>
                    <a:pt x="85" y="277"/>
                  </a:lnTo>
                  <a:lnTo>
                    <a:pt x="86" y="273"/>
                  </a:lnTo>
                  <a:lnTo>
                    <a:pt x="83" y="267"/>
                  </a:lnTo>
                  <a:lnTo>
                    <a:pt x="83" y="263"/>
                  </a:lnTo>
                  <a:lnTo>
                    <a:pt x="79" y="260"/>
                  </a:lnTo>
                  <a:lnTo>
                    <a:pt x="79" y="257"/>
                  </a:lnTo>
                  <a:lnTo>
                    <a:pt x="74" y="253"/>
                  </a:lnTo>
                  <a:lnTo>
                    <a:pt x="71" y="249"/>
                  </a:lnTo>
                  <a:lnTo>
                    <a:pt x="68" y="246"/>
                  </a:lnTo>
                  <a:lnTo>
                    <a:pt x="64" y="245"/>
                  </a:lnTo>
                  <a:lnTo>
                    <a:pt x="59" y="243"/>
                  </a:lnTo>
                  <a:lnTo>
                    <a:pt x="56" y="243"/>
                  </a:lnTo>
                  <a:lnTo>
                    <a:pt x="53" y="243"/>
                  </a:lnTo>
                  <a:lnTo>
                    <a:pt x="50" y="244"/>
                  </a:lnTo>
                  <a:lnTo>
                    <a:pt x="43" y="244"/>
                  </a:lnTo>
                  <a:lnTo>
                    <a:pt x="40" y="244"/>
                  </a:lnTo>
                  <a:lnTo>
                    <a:pt x="36" y="244"/>
                  </a:lnTo>
                  <a:lnTo>
                    <a:pt x="32" y="244"/>
                  </a:lnTo>
                  <a:lnTo>
                    <a:pt x="28" y="244"/>
                  </a:lnTo>
                  <a:lnTo>
                    <a:pt x="25" y="244"/>
                  </a:lnTo>
                  <a:lnTo>
                    <a:pt x="22" y="244"/>
                  </a:lnTo>
                  <a:lnTo>
                    <a:pt x="20" y="246"/>
                  </a:lnTo>
                  <a:lnTo>
                    <a:pt x="16" y="246"/>
                  </a:lnTo>
                  <a:lnTo>
                    <a:pt x="13" y="246"/>
                  </a:lnTo>
                  <a:lnTo>
                    <a:pt x="10" y="246"/>
                  </a:lnTo>
                  <a:lnTo>
                    <a:pt x="10" y="248"/>
                  </a:lnTo>
                  <a:lnTo>
                    <a:pt x="8" y="248"/>
                  </a:lnTo>
                  <a:lnTo>
                    <a:pt x="8" y="251"/>
                  </a:lnTo>
                  <a:lnTo>
                    <a:pt x="5" y="238"/>
                  </a:lnTo>
                  <a:lnTo>
                    <a:pt x="2" y="228"/>
                  </a:lnTo>
                  <a:lnTo>
                    <a:pt x="0" y="218"/>
                  </a:lnTo>
                  <a:lnTo>
                    <a:pt x="0" y="209"/>
                  </a:lnTo>
                  <a:lnTo>
                    <a:pt x="0" y="199"/>
                  </a:lnTo>
                  <a:lnTo>
                    <a:pt x="0" y="191"/>
                  </a:lnTo>
                  <a:lnTo>
                    <a:pt x="0" y="181"/>
                  </a:lnTo>
                  <a:lnTo>
                    <a:pt x="4" y="175"/>
                  </a:lnTo>
                  <a:lnTo>
                    <a:pt x="4" y="165"/>
                  </a:lnTo>
                  <a:lnTo>
                    <a:pt x="7" y="157"/>
                  </a:lnTo>
                  <a:lnTo>
                    <a:pt x="10" y="148"/>
                  </a:lnTo>
                  <a:lnTo>
                    <a:pt x="13" y="141"/>
                  </a:lnTo>
                  <a:lnTo>
                    <a:pt x="16" y="132"/>
                  </a:lnTo>
                  <a:lnTo>
                    <a:pt x="21" y="125"/>
                  </a:lnTo>
                  <a:lnTo>
                    <a:pt x="24" y="118"/>
                  </a:lnTo>
                  <a:lnTo>
                    <a:pt x="30" y="111"/>
                  </a:lnTo>
                  <a:lnTo>
                    <a:pt x="33" y="100"/>
                  </a:lnTo>
                  <a:lnTo>
                    <a:pt x="40" y="90"/>
                  </a:lnTo>
                  <a:lnTo>
                    <a:pt x="45" y="82"/>
                  </a:lnTo>
                  <a:lnTo>
                    <a:pt x="52" y="75"/>
                  </a:lnTo>
                  <a:lnTo>
                    <a:pt x="55" y="69"/>
                  </a:lnTo>
                  <a:lnTo>
                    <a:pt x="61" y="63"/>
                  </a:lnTo>
                  <a:lnTo>
                    <a:pt x="66" y="58"/>
                  </a:lnTo>
                  <a:lnTo>
                    <a:pt x="72" y="55"/>
                  </a:lnTo>
                  <a:lnTo>
                    <a:pt x="75" y="51"/>
                  </a:lnTo>
                  <a:lnTo>
                    <a:pt x="79" y="47"/>
                  </a:lnTo>
                  <a:lnTo>
                    <a:pt x="83" y="44"/>
                  </a:lnTo>
                  <a:lnTo>
                    <a:pt x="89" y="42"/>
                  </a:lnTo>
                  <a:lnTo>
                    <a:pt x="92" y="39"/>
                  </a:lnTo>
                  <a:lnTo>
                    <a:pt x="96" y="37"/>
                  </a:lnTo>
                  <a:lnTo>
                    <a:pt x="99" y="33"/>
                  </a:lnTo>
                  <a:lnTo>
                    <a:pt x="105" y="33"/>
                  </a:lnTo>
                  <a:lnTo>
                    <a:pt x="106" y="36"/>
                  </a:lnTo>
                  <a:lnTo>
                    <a:pt x="109" y="39"/>
                  </a:lnTo>
                  <a:lnTo>
                    <a:pt x="113" y="42"/>
                  </a:lnTo>
                  <a:lnTo>
                    <a:pt x="115" y="42"/>
                  </a:lnTo>
                  <a:lnTo>
                    <a:pt x="118" y="45"/>
                  </a:lnTo>
                  <a:lnTo>
                    <a:pt x="121" y="46"/>
                  </a:lnTo>
                  <a:lnTo>
                    <a:pt x="123" y="46"/>
                  </a:lnTo>
                  <a:lnTo>
                    <a:pt x="127" y="49"/>
                  </a:lnTo>
                  <a:lnTo>
                    <a:pt x="129" y="51"/>
                  </a:lnTo>
                  <a:lnTo>
                    <a:pt x="131" y="53"/>
                  </a:lnTo>
                  <a:lnTo>
                    <a:pt x="128" y="49"/>
                  </a:lnTo>
                  <a:lnTo>
                    <a:pt x="124" y="46"/>
                  </a:lnTo>
                  <a:lnTo>
                    <a:pt x="121" y="43"/>
                  </a:lnTo>
                  <a:lnTo>
                    <a:pt x="121" y="40"/>
                  </a:lnTo>
                  <a:lnTo>
                    <a:pt x="118" y="37"/>
                  </a:lnTo>
                  <a:lnTo>
                    <a:pt x="118" y="33"/>
                  </a:lnTo>
                  <a:lnTo>
                    <a:pt x="117" y="30"/>
                  </a:lnTo>
                  <a:lnTo>
                    <a:pt x="117" y="28"/>
                  </a:lnTo>
                  <a:lnTo>
                    <a:pt x="117" y="25"/>
                  </a:lnTo>
                  <a:lnTo>
                    <a:pt x="117" y="22"/>
                  </a:lnTo>
                  <a:lnTo>
                    <a:pt x="117" y="18"/>
                  </a:lnTo>
                  <a:lnTo>
                    <a:pt x="120" y="15"/>
                  </a:lnTo>
                  <a:lnTo>
                    <a:pt x="122" y="10"/>
                  </a:lnTo>
                  <a:lnTo>
                    <a:pt x="125" y="7"/>
                  </a:lnTo>
                  <a:lnTo>
                    <a:pt x="129" y="3"/>
                  </a:lnTo>
                  <a:lnTo>
                    <a:pt x="134" y="0"/>
                  </a:lnTo>
                  <a:lnTo>
                    <a:pt x="132" y="3"/>
                  </a:lnTo>
                  <a:lnTo>
                    <a:pt x="132" y="10"/>
                  </a:lnTo>
                  <a:lnTo>
                    <a:pt x="132" y="14"/>
                  </a:lnTo>
                  <a:lnTo>
                    <a:pt x="133" y="21"/>
                  </a:lnTo>
                  <a:lnTo>
                    <a:pt x="133" y="24"/>
                  </a:lnTo>
                  <a:lnTo>
                    <a:pt x="135" y="29"/>
                  </a:lnTo>
                  <a:lnTo>
                    <a:pt x="138" y="32"/>
                  </a:lnTo>
                  <a:lnTo>
                    <a:pt x="142" y="39"/>
                  </a:lnTo>
                  <a:lnTo>
                    <a:pt x="145" y="42"/>
                  </a:lnTo>
                  <a:lnTo>
                    <a:pt x="148" y="45"/>
                  </a:lnTo>
                  <a:lnTo>
                    <a:pt x="153" y="47"/>
                  </a:lnTo>
                  <a:lnTo>
                    <a:pt x="160" y="51"/>
                  </a:lnTo>
                  <a:lnTo>
                    <a:pt x="166" y="51"/>
                  </a:lnTo>
                  <a:lnTo>
                    <a:pt x="174" y="54"/>
                  </a:lnTo>
                  <a:lnTo>
                    <a:pt x="182" y="54"/>
                  </a:lnTo>
                  <a:lnTo>
                    <a:pt x="193" y="56"/>
                  </a:lnTo>
                  <a:lnTo>
                    <a:pt x="185" y="56"/>
                  </a:lnTo>
                  <a:lnTo>
                    <a:pt x="179" y="57"/>
                  </a:lnTo>
                  <a:lnTo>
                    <a:pt x="170" y="57"/>
                  </a:lnTo>
                  <a:lnTo>
                    <a:pt x="164" y="60"/>
                  </a:lnTo>
                  <a:lnTo>
                    <a:pt x="154" y="62"/>
                  </a:lnTo>
                  <a:lnTo>
                    <a:pt x="147" y="65"/>
                  </a:lnTo>
                  <a:lnTo>
                    <a:pt x="137" y="69"/>
                  </a:lnTo>
                  <a:lnTo>
                    <a:pt x="131" y="72"/>
                  </a:lnTo>
                  <a:lnTo>
                    <a:pt x="121" y="73"/>
                  </a:lnTo>
                  <a:lnTo>
                    <a:pt x="115" y="76"/>
                  </a:lnTo>
                  <a:lnTo>
                    <a:pt x="108" y="79"/>
                  </a:lnTo>
                  <a:lnTo>
                    <a:pt x="103" y="83"/>
                  </a:lnTo>
                  <a:lnTo>
                    <a:pt x="98" y="83"/>
                  </a:lnTo>
                  <a:lnTo>
                    <a:pt x="94" y="86"/>
                  </a:lnTo>
                  <a:lnTo>
                    <a:pt x="92" y="86"/>
                  </a:lnTo>
                  <a:lnTo>
                    <a:pt x="92" y="88"/>
                  </a:lnTo>
                  <a:lnTo>
                    <a:pt x="96" y="86"/>
                  </a:lnTo>
                  <a:lnTo>
                    <a:pt x="100" y="86"/>
                  </a:lnTo>
                  <a:lnTo>
                    <a:pt x="106" y="86"/>
                  </a:lnTo>
                  <a:lnTo>
                    <a:pt x="113" y="86"/>
                  </a:lnTo>
                  <a:lnTo>
                    <a:pt x="119" y="83"/>
                  </a:lnTo>
                  <a:lnTo>
                    <a:pt x="125" y="83"/>
                  </a:lnTo>
                  <a:lnTo>
                    <a:pt x="132" y="82"/>
                  </a:lnTo>
                  <a:lnTo>
                    <a:pt x="139" y="82"/>
                  </a:lnTo>
                  <a:lnTo>
                    <a:pt x="145" y="78"/>
                  </a:lnTo>
                  <a:lnTo>
                    <a:pt x="151" y="78"/>
                  </a:lnTo>
                  <a:lnTo>
                    <a:pt x="156" y="76"/>
                  </a:lnTo>
                  <a:lnTo>
                    <a:pt x="163" y="76"/>
                  </a:lnTo>
                  <a:lnTo>
                    <a:pt x="166" y="75"/>
                  </a:lnTo>
                  <a:lnTo>
                    <a:pt x="170" y="75"/>
                  </a:lnTo>
                  <a:lnTo>
                    <a:pt x="171" y="75"/>
                  </a:lnTo>
                  <a:lnTo>
                    <a:pt x="174" y="75"/>
                  </a:lnTo>
                  <a:lnTo>
                    <a:pt x="174" y="73"/>
                  </a:lnTo>
                  <a:lnTo>
                    <a:pt x="178" y="72"/>
                  </a:lnTo>
                  <a:lnTo>
                    <a:pt x="183" y="69"/>
                  </a:lnTo>
                  <a:lnTo>
                    <a:pt x="192" y="69"/>
                  </a:lnTo>
                  <a:lnTo>
                    <a:pt x="200" y="65"/>
                  </a:lnTo>
                  <a:lnTo>
                    <a:pt x="211" y="62"/>
                  </a:lnTo>
                  <a:lnTo>
                    <a:pt x="223" y="59"/>
                  </a:lnTo>
                  <a:lnTo>
                    <a:pt x="236" y="57"/>
                  </a:lnTo>
                  <a:lnTo>
                    <a:pt x="245" y="54"/>
                  </a:lnTo>
                  <a:lnTo>
                    <a:pt x="257" y="51"/>
                  </a:lnTo>
                  <a:lnTo>
                    <a:pt x="267" y="47"/>
                  </a:lnTo>
                  <a:lnTo>
                    <a:pt x="277" y="47"/>
                  </a:lnTo>
                  <a:lnTo>
                    <a:pt x="284" y="46"/>
                  </a:lnTo>
                  <a:lnTo>
                    <a:pt x="290" y="46"/>
                  </a:lnTo>
                  <a:lnTo>
                    <a:pt x="294" y="46"/>
                  </a:lnTo>
                  <a:lnTo>
                    <a:pt x="297" y="49"/>
                  </a:lnTo>
                  <a:lnTo>
                    <a:pt x="293" y="53"/>
                  </a:lnTo>
                  <a:lnTo>
                    <a:pt x="290" y="56"/>
                  </a:lnTo>
                  <a:lnTo>
                    <a:pt x="287" y="59"/>
                  </a:lnTo>
                  <a:lnTo>
                    <a:pt x="287" y="65"/>
                  </a:lnTo>
                  <a:lnTo>
                    <a:pt x="284" y="70"/>
                  </a:lnTo>
                  <a:lnTo>
                    <a:pt x="284" y="76"/>
                  </a:lnTo>
                  <a:lnTo>
                    <a:pt x="284" y="83"/>
                  </a:lnTo>
                  <a:lnTo>
                    <a:pt x="284" y="89"/>
                  </a:lnTo>
                  <a:lnTo>
                    <a:pt x="284" y="93"/>
                  </a:lnTo>
                  <a:lnTo>
                    <a:pt x="284" y="100"/>
                  </a:lnTo>
                  <a:lnTo>
                    <a:pt x="284" y="106"/>
                  </a:lnTo>
                  <a:lnTo>
                    <a:pt x="285" y="113"/>
                  </a:lnTo>
                  <a:lnTo>
                    <a:pt x="285" y="118"/>
                  </a:lnTo>
                  <a:lnTo>
                    <a:pt x="287" y="124"/>
                  </a:lnTo>
                  <a:lnTo>
                    <a:pt x="287" y="131"/>
                  </a:lnTo>
                  <a:lnTo>
                    <a:pt x="290" y="137"/>
                  </a:lnTo>
                  <a:lnTo>
                    <a:pt x="291" y="144"/>
                  </a:lnTo>
                  <a:lnTo>
                    <a:pt x="294" y="152"/>
                  </a:lnTo>
                  <a:lnTo>
                    <a:pt x="298" y="159"/>
                  </a:lnTo>
                  <a:lnTo>
                    <a:pt x="301" y="167"/>
                  </a:lnTo>
                  <a:lnTo>
                    <a:pt x="304" y="174"/>
                  </a:lnTo>
                  <a:lnTo>
                    <a:pt x="307" y="180"/>
                  </a:lnTo>
                  <a:lnTo>
                    <a:pt x="311" y="185"/>
                  </a:lnTo>
                  <a:lnTo>
                    <a:pt x="315" y="192"/>
                  </a:lnTo>
                  <a:lnTo>
                    <a:pt x="318" y="195"/>
                  </a:lnTo>
                  <a:lnTo>
                    <a:pt x="322" y="199"/>
                  </a:lnTo>
                  <a:lnTo>
                    <a:pt x="325" y="202"/>
                  </a:lnTo>
                  <a:lnTo>
                    <a:pt x="332" y="207"/>
                  </a:lnTo>
                  <a:lnTo>
                    <a:pt x="335" y="207"/>
                  </a:lnTo>
                  <a:lnTo>
                    <a:pt x="342" y="210"/>
                  </a:lnTo>
                  <a:lnTo>
                    <a:pt x="346" y="210"/>
                  </a:lnTo>
                  <a:lnTo>
                    <a:pt x="352" y="212"/>
                  </a:lnTo>
                  <a:lnTo>
                    <a:pt x="345" y="212"/>
                  </a:lnTo>
                  <a:lnTo>
                    <a:pt x="337" y="215"/>
                  </a:lnTo>
                  <a:lnTo>
                    <a:pt x="327" y="218"/>
                  </a:lnTo>
                  <a:lnTo>
                    <a:pt x="316" y="222"/>
                  </a:lnTo>
                  <a:lnTo>
                    <a:pt x="302" y="224"/>
                  </a:lnTo>
                  <a:lnTo>
                    <a:pt x="289" y="227"/>
                  </a:lnTo>
                  <a:lnTo>
                    <a:pt x="273" y="230"/>
                  </a:lnTo>
                  <a:lnTo>
                    <a:pt x="260" y="233"/>
                  </a:lnTo>
                  <a:lnTo>
                    <a:pt x="244" y="233"/>
                  </a:lnTo>
                  <a:lnTo>
                    <a:pt x="229" y="237"/>
                  </a:lnTo>
                  <a:lnTo>
                    <a:pt x="214" y="240"/>
                  </a:lnTo>
                  <a:lnTo>
                    <a:pt x="201" y="243"/>
                  </a:lnTo>
                  <a:lnTo>
                    <a:pt x="189" y="244"/>
                  </a:lnTo>
                  <a:lnTo>
                    <a:pt x="178" y="247"/>
                  </a:lnTo>
                  <a:lnTo>
                    <a:pt x="169" y="251"/>
                  </a:lnTo>
                  <a:lnTo>
                    <a:pt x="164" y="254"/>
                  </a:lnTo>
                  <a:lnTo>
                    <a:pt x="158" y="254"/>
                  </a:lnTo>
                  <a:lnTo>
                    <a:pt x="152" y="257"/>
                  </a:lnTo>
                  <a:lnTo>
                    <a:pt x="147" y="258"/>
                  </a:lnTo>
                  <a:lnTo>
                    <a:pt x="144" y="261"/>
                  </a:lnTo>
                  <a:lnTo>
                    <a:pt x="140" y="261"/>
                  </a:lnTo>
                  <a:lnTo>
                    <a:pt x="137" y="264"/>
                  </a:lnTo>
                  <a:lnTo>
                    <a:pt x="134" y="268"/>
                  </a:lnTo>
                  <a:lnTo>
                    <a:pt x="134" y="271"/>
                  </a:lnTo>
                  <a:lnTo>
                    <a:pt x="131" y="271"/>
                  </a:lnTo>
                  <a:lnTo>
                    <a:pt x="131" y="274"/>
                  </a:lnTo>
                  <a:lnTo>
                    <a:pt x="131" y="277"/>
                  </a:lnTo>
                  <a:lnTo>
                    <a:pt x="131" y="278"/>
                  </a:lnTo>
                  <a:lnTo>
                    <a:pt x="131" y="280"/>
                  </a:lnTo>
                  <a:lnTo>
                    <a:pt x="136" y="277"/>
                  </a:lnTo>
                  <a:lnTo>
                    <a:pt x="143" y="274"/>
                  </a:lnTo>
                  <a:lnTo>
                    <a:pt x="149" y="271"/>
                  </a:lnTo>
                  <a:lnTo>
                    <a:pt x="155" y="271"/>
                  </a:lnTo>
                  <a:lnTo>
                    <a:pt x="161" y="268"/>
                  </a:lnTo>
                  <a:lnTo>
                    <a:pt x="167" y="267"/>
                  </a:lnTo>
                  <a:lnTo>
                    <a:pt x="174" y="263"/>
                  </a:lnTo>
                  <a:lnTo>
                    <a:pt x="180" y="263"/>
                  </a:lnTo>
                  <a:lnTo>
                    <a:pt x="183" y="260"/>
                  </a:lnTo>
                  <a:lnTo>
                    <a:pt x="190" y="259"/>
                  </a:lnTo>
                  <a:lnTo>
                    <a:pt x="194" y="256"/>
                  </a:lnTo>
                  <a:lnTo>
                    <a:pt x="200" y="256"/>
                  </a:lnTo>
                  <a:lnTo>
                    <a:pt x="202" y="254"/>
                  </a:lnTo>
                  <a:lnTo>
                    <a:pt x="206" y="254"/>
                  </a:lnTo>
                  <a:lnTo>
                    <a:pt x="207" y="254"/>
                  </a:lnTo>
                  <a:lnTo>
                    <a:pt x="209" y="254"/>
                  </a:lnTo>
                  <a:lnTo>
                    <a:pt x="204" y="257"/>
                  </a:lnTo>
                  <a:lnTo>
                    <a:pt x="200" y="262"/>
                  </a:lnTo>
                  <a:lnTo>
                    <a:pt x="196" y="266"/>
                  </a:lnTo>
                  <a:lnTo>
                    <a:pt x="193" y="272"/>
                  </a:lnTo>
                  <a:lnTo>
                    <a:pt x="186" y="275"/>
                  </a:lnTo>
                  <a:lnTo>
                    <a:pt x="183" y="280"/>
                  </a:lnTo>
                  <a:lnTo>
                    <a:pt x="179" y="284"/>
                  </a:lnTo>
                  <a:lnTo>
                    <a:pt x="176" y="290"/>
                  </a:lnTo>
                  <a:lnTo>
                    <a:pt x="170" y="293"/>
                  </a:lnTo>
                  <a:lnTo>
                    <a:pt x="167" y="297"/>
                  </a:lnTo>
                  <a:lnTo>
                    <a:pt x="164" y="300"/>
                  </a:lnTo>
                  <a:lnTo>
                    <a:pt x="162" y="303"/>
                  </a:lnTo>
                  <a:lnTo>
                    <a:pt x="159" y="304"/>
                  </a:lnTo>
                  <a:lnTo>
                    <a:pt x="158" y="307"/>
                  </a:lnTo>
                  <a:lnTo>
                    <a:pt x="156" y="307"/>
                  </a:lnTo>
                  <a:lnTo>
                    <a:pt x="156" y="309"/>
                  </a:lnTo>
                  <a:lnTo>
                    <a:pt x="161" y="305"/>
                  </a:lnTo>
                  <a:lnTo>
                    <a:pt x="167" y="302"/>
                  </a:lnTo>
                  <a:lnTo>
                    <a:pt x="171" y="299"/>
                  </a:lnTo>
                  <a:lnTo>
                    <a:pt x="178" y="295"/>
                  </a:lnTo>
                  <a:lnTo>
                    <a:pt x="181" y="290"/>
                  </a:lnTo>
                  <a:lnTo>
                    <a:pt x="185" y="287"/>
                  </a:lnTo>
                  <a:lnTo>
                    <a:pt x="189" y="284"/>
                  </a:lnTo>
                  <a:lnTo>
                    <a:pt x="195" y="280"/>
                  </a:lnTo>
                  <a:lnTo>
                    <a:pt x="198" y="274"/>
                  </a:lnTo>
                  <a:lnTo>
                    <a:pt x="201" y="271"/>
                  </a:lnTo>
                  <a:lnTo>
                    <a:pt x="205" y="268"/>
                  </a:lnTo>
                  <a:lnTo>
                    <a:pt x="208" y="264"/>
                  </a:lnTo>
                  <a:lnTo>
                    <a:pt x="211" y="261"/>
                  </a:lnTo>
                  <a:lnTo>
                    <a:pt x="215" y="258"/>
                  </a:lnTo>
                  <a:lnTo>
                    <a:pt x="219" y="255"/>
                  </a:lnTo>
                  <a:lnTo>
                    <a:pt x="225" y="254"/>
                  </a:lnTo>
                  <a:lnTo>
                    <a:pt x="228" y="252"/>
                  </a:lnTo>
                  <a:lnTo>
                    <a:pt x="232" y="252"/>
                  </a:lnTo>
                  <a:lnTo>
                    <a:pt x="236" y="252"/>
                  </a:lnTo>
                  <a:lnTo>
                    <a:pt x="242" y="252"/>
                  </a:lnTo>
                  <a:lnTo>
                    <a:pt x="245" y="248"/>
                  </a:lnTo>
                  <a:lnTo>
                    <a:pt x="252" y="248"/>
                  </a:lnTo>
                  <a:lnTo>
                    <a:pt x="256" y="248"/>
                  </a:lnTo>
                  <a:lnTo>
                    <a:pt x="262" y="248"/>
                  </a:lnTo>
                  <a:lnTo>
                    <a:pt x="266" y="245"/>
                  </a:lnTo>
                  <a:lnTo>
                    <a:pt x="271" y="245"/>
                  </a:lnTo>
                  <a:lnTo>
                    <a:pt x="274" y="245"/>
                  </a:lnTo>
                  <a:lnTo>
                    <a:pt x="279" y="245"/>
                  </a:lnTo>
                  <a:lnTo>
                    <a:pt x="281" y="244"/>
                  </a:lnTo>
                  <a:lnTo>
                    <a:pt x="284" y="244"/>
                  </a:lnTo>
                  <a:lnTo>
                    <a:pt x="285" y="244"/>
                  </a:lnTo>
                  <a:lnTo>
                    <a:pt x="287" y="244"/>
                  </a:lnTo>
                  <a:lnTo>
                    <a:pt x="282" y="244"/>
                  </a:lnTo>
                  <a:lnTo>
                    <a:pt x="278" y="247"/>
                  </a:lnTo>
                  <a:lnTo>
                    <a:pt x="275" y="247"/>
                  </a:lnTo>
                  <a:lnTo>
                    <a:pt x="274" y="251"/>
                  </a:lnTo>
                  <a:lnTo>
                    <a:pt x="272" y="251"/>
                  </a:lnTo>
                  <a:lnTo>
                    <a:pt x="272" y="253"/>
                  </a:lnTo>
                  <a:lnTo>
                    <a:pt x="273" y="256"/>
                  </a:lnTo>
                  <a:lnTo>
                    <a:pt x="275" y="257"/>
                  </a:lnTo>
                  <a:lnTo>
                    <a:pt x="278" y="260"/>
                  </a:lnTo>
                  <a:lnTo>
                    <a:pt x="282" y="263"/>
                  </a:lnTo>
                  <a:lnTo>
                    <a:pt x="284" y="264"/>
                  </a:lnTo>
                  <a:lnTo>
                    <a:pt x="287" y="268"/>
                  </a:lnTo>
                  <a:lnTo>
                    <a:pt x="279" y="267"/>
                  </a:lnTo>
                  <a:lnTo>
                    <a:pt x="273" y="268"/>
                  </a:lnTo>
                  <a:lnTo>
                    <a:pt x="265" y="270"/>
                  </a:lnTo>
                  <a:lnTo>
                    <a:pt x="258" y="273"/>
                  </a:lnTo>
                  <a:lnTo>
                    <a:pt x="248" y="276"/>
                  </a:lnTo>
                  <a:lnTo>
                    <a:pt x="242" y="280"/>
                  </a:lnTo>
                  <a:lnTo>
                    <a:pt x="235" y="285"/>
                  </a:lnTo>
                  <a:lnTo>
                    <a:pt x="228" y="291"/>
                  </a:lnTo>
                  <a:lnTo>
                    <a:pt x="222" y="297"/>
                  </a:lnTo>
                  <a:lnTo>
                    <a:pt x="217" y="303"/>
                  </a:lnTo>
                  <a:lnTo>
                    <a:pt x="214" y="309"/>
                  </a:lnTo>
                  <a:lnTo>
                    <a:pt x="214" y="316"/>
                  </a:lnTo>
                  <a:lnTo>
                    <a:pt x="214" y="322"/>
                  </a:lnTo>
                  <a:lnTo>
                    <a:pt x="219" y="329"/>
                  </a:lnTo>
                  <a:lnTo>
                    <a:pt x="224" y="335"/>
                  </a:lnTo>
                  <a:lnTo>
                    <a:pt x="235" y="341"/>
                  </a:lnTo>
                  <a:lnTo>
                    <a:pt x="226" y="341"/>
                  </a:lnTo>
                  <a:lnTo>
                    <a:pt x="220" y="344"/>
                  </a:lnTo>
                  <a:lnTo>
                    <a:pt x="210" y="345"/>
                  </a:lnTo>
                  <a:lnTo>
                    <a:pt x="201" y="348"/>
                  </a:lnTo>
                  <a:lnTo>
                    <a:pt x="191" y="349"/>
                  </a:lnTo>
                  <a:lnTo>
                    <a:pt x="181" y="352"/>
                  </a:lnTo>
                  <a:lnTo>
                    <a:pt x="171" y="355"/>
                  </a:lnTo>
                  <a:lnTo>
                    <a:pt x="162" y="359"/>
                  </a:lnTo>
                  <a:lnTo>
                    <a:pt x="151" y="359"/>
                  </a:lnTo>
                  <a:lnTo>
                    <a:pt x="142" y="362"/>
                  </a:lnTo>
                  <a:lnTo>
                    <a:pt x="132" y="364"/>
                  </a:lnTo>
                  <a:lnTo>
                    <a:pt x="125" y="367"/>
                  </a:lnTo>
                  <a:lnTo>
                    <a:pt x="119" y="367"/>
                  </a:lnTo>
                  <a:lnTo>
                    <a:pt x="115" y="369"/>
                  </a:lnTo>
                  <a:lnTo>
                    <a:pt x="112" y="369"/>
                  </a:lnTo>
                  <a:lnTo>
                    <a:pt x="112" y="371"/>
                  </a:lnTo>
                  <a:lnTo>
                    <a:pt x="109" y="369"/>
                  </a:lnTo>
                  <a:lnTo>
                    <a:pt x="109" y="368"/>
                  </a:lnTo>
                  <a:lnTo>
                    <a:pt x="108" y="365"/>
                  </a:lnTo>
                  <a:lnTo>
                    <a:pt x="105" y="362"/>
                  </a:lnTo>
                  <a:lnTo>
                    <a:pt x="103" y="361"/>
                  </a:lnTo>
                  <a:lnTo>
                    <a:pt x="100" y="359"/>
                  </a:lnTo>
                  <a:lnTo>
                    <a:pt x="99" y="359"/>
                  </a:lnTo>
                  <a:close/>
                </a:path>
              </a:pathLst>
            </a:custGeom>
            <a:solidFill>
              <a:srgbClr val="FF91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22" name="Freeform 298"/>
            <p:cNvSpPr>
              <a:spLocks/>
            </p:cNvSpPr>
            <p:nvPr/>
          </p:nvSpPr>
          <p:spPr bwMode="auto">
            <a:xfrm flipH="1">
              <a:off x="5275263" y="6130925"/>
              <a:ext cx="53975" cy="87313"/>
            </a:xfrm>
            <a:custGeom>
              <a:avLst/>
              <a:gdLst>
                <a:gd name="T0" fmla="*/ 53975 w 18"/>
                <a:gd name="T1" fmla="*/ 0 h 29"/>
                <a:gd name="T2" fmla="*/ 44979 w 18"/>
                <a:gd name="T3" fmla="*/ 0 h 29"/>
                <a:gd name="T4" fmla="*/ 35983 w 18"/>
                <a:gd name="T5" fmla="*/ 6022 h 29"/>
                <a:gd name="T6" fmla="*/ 23989 w 18"/>
                <a:gd name="T7" fmla="*/ 6022 h 29"/>
                <a:gd name="T8" fmla="*/ 23989 w 18"/>
                <a:gd name="T9" fmla="*/ 15054 h 29"/>
                <a:gd name="T10" fmla="*/ 14993 w 18"/>
                <a:gd name="T11" fmla="*/ 15054 h 29"/>
                <a:gd name="T12" fmla="*/ 8996 w 18"/>
                <a:gd name="T13" fmla="*/ 24086 h 29"/>
                <a:gd name="T14" fmla="*/ 2999 w 18"/>
                <a:gd name="T15" fmla="*/ 30108 h 29"/>
                <a:gd name="T16" fmla="*/ 2999 w 18"/>
                <a:gd name="T17" fmla="*/ 39140 h 29"/>
                <a:gd name="T18" fmla="*/ 0 w 18"/>
                <a:gd name="T19" fmla="*/ 39140 h 29"/>
                <a:gd name="T20" fmla="*/ 0 w 18"/>
                <a:gd name="T21" fmla="*/ 48173 h 29"/>
                <a:gd name="T22" fmla="*/ 0 w 18"/>
                <a:gd name="T23" fmla="*/ 48173 h 29"/>
                <a:gd name="T24" fmla="*/ 5997 w 18"/>
                <a:gd name="T25" fmla="*/ 57205 h 29"/>
                <a:gd name="T26" fmla="*/ 8996 w 18"/>
                <a:gd name="T27" fmla="*/ 57205 h 29"/>
                <a:gd name="T28" fmla="*/ 17992 w 18"/>
                <a:gd name="T29" fmla="*/ 66237 h 29"/>
                <a:gd name="T30" fmla="*/ 35983 w 18"/>
                <a:gd name="T31" fmla="*/ 78281 h 29"/>
                <a:gd name="T32" fmla="*/ 53975 w 18"/>
                <a:gd name="T33" fmla="*/ 87313 h 29"/>
                <a:gd name="T34" fmla="*/ 53975 w 18"/>
                <a:gd name="T35" fmla="*/ 0 h 29"/>
                <a:gd name="T36" fmla="*/ 53975 w 18"/>
                <a:gd name="T37" fmla="*/ 0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29"/>
                <a:gd name="T59" fmla="*/ 18 w 18"/>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29">
                  <a:moveTo>
                    <a:pt x="18" y="0"/>
                  </a:moveTo>
                  <a:lnTo>
                    <a:pt x="15" y="0"/>
                  </a:lnTo>
                  <a:lnTo>
                    <a:pt x="12" y="2"/>
                  </a:lnTo>
                  <a:lnTo>
                    <a:pt x="8" y="2"/>
                  </a:lnTo>
                  <a:lnTo>
                    <a:pt x="8" y="5"/>
                  </a:lnTo>
                  <a:lnTo>
                    <a:pt x="5" y="5"/>
                  </a:lnTo>
                  <a:lnTo>
                    <a:pt x="3" y="8"/>
                  </a:lnTo>
                  <a:lnTo>
                    <a:pt x="1" y="10"/>
                  </a:lnTo>
                  <a:lnTo>
                    <a:pt x="1" y="13"/>
                  </a:lnTo>
                  <a:lnTo>
                    <a:pt x="0" y="13"/>
                  </a:lnTo>
                  <a:lnTo>
                    <a:pt x="0" y="16"/>
                  </a:lnTo>
                  <a:lnTo>
                    <a:pt x="2" y="19"/>
                  </a:lnTo>
                  <a:lnTo>
                    <a:pt x="3" y="19"/>
                  </a:lnTo>
                  <a:lnTo>
                    <a:pt x="6" y="22"/>
                  </a:lnTo>
                  <a:lnTo>
                    <a:pt x="12" y="26"/>
                  </a:lnTo>
                  <a:lnTo>
                    <a:pt x="18" y="29"/>
                  </a:lnTo>
                  <a:lnTo>
                    <a:pt x="18" y="0"/>
                  </a:lnTo>
                  <a:close/>
                </a:path>
              </a:pathLst>
            </a:custGeom>
            <a:solidFill>
              <a:srgbClr val="FFC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23" name="Freeform 299"/>
            <p:cNvSpPr>
              <a:spLocks/>
            </p:cNvSpPr>
            <p:nvPr/>
          </p:nvSpPr>
          <p:spPr bwMode="auto">
            <a:xfrm flipH="1">
              <a:off x="4049713" y="3654425"/>
              <a:ext cx="76200" cy="112713"/>
            </a:xfrm>
            <a:custGeom>
              <a:avLst/>
              <a:gdLst>
                <a:gd name="T0" fmla="*/ 55685 w 26"/>
                <a:gd name="T1" fmla="*/ 8898 h 38"/>
                <a:gd name="T2" fmla="*/ 55685 w 26"/>
                <a:gd name="T3" fmla="*/ 8898 h 38"/>
                <a:gd name="T4" fmla="*/ 55685 w 26"/>
                <a:gd name="T5" fmla="*/ 14831 h 38"/>
                <a:gd name="T6" fmla="*/ 55685 w 26"/>
                <a:gd name="T7" fmla="*/ 17797 h 38"/>
                <a:gd name="T8" fmla="*/ 67408 w 26"/>
                <a:gd name="T9" fmla="*/ 26695 h 38"/>
                <a:gd name="T10" fmla="*/ 67408 w 26"/>
                <a:gd name="T11" fmla="*/ 26695 h 38"/>
                <a:gd name="T12" fmla="*/ 70338 w 26"/>
                <a:gd name="T13" fmla="*/ 38560 h 38"/>
                <a:gd name="T14" fmla="*/ 70338 w 26"/>
                <a:gd name="T15" fmla="*/ 47458 h 38"/>
                <a:gd name="T16" fmla="*/ 70338 w 26"/>
                <a:gd name="T17" fmla="*/ 56357 h 38"/>
                <a:gd name="T18" fmla="*/ 70338 w 26"/>
                <a:gd name="T19" fmla="*/ 62289 h 38"/>
                <a:gd name="T20" fmla="*/ 64477 w 26"/>
                <a:gd name="T21" fmla="*/ 71187 h 38"/>
                <a:gd name="T22" fmla="*/ 64477 w 26"/>
                <a:gd name="T23" fmla="*/ 83052 h 38"/>
                <a:gd name="T24" fmla="*/ 52754 w 26"/>
                <a:gd name="T25" fmla="*/ 91950 h 38"/>
                <a:gd name="T26" fmla="*/ 46892 w 26"/>
                <a:gd name="T27" fmla="*/ 94916 h 38"/>
                <a:gd name="T28" fmla="*/ 38100 w 26"/>
                <a:gd name="T29" fmla="*/ 103815 h 38"/>
                <a:gd name="T30" fmla="*/ 38100 w 26"/>
                <a:gd name="T31" fmla="*/ 106781 h 38"/>
                <a:gd name="T32" fmla="*/ 29308 w 26"/>
                <a:gd name="T33" fmla="*/ 106781 h 38"/>
                <a:gd name="T34" fmla="*/ 20515 w 26"/>
                <a:gd name="T35" fmla="*/ 103815 h 38"/>
                <a:gd name="T36" fmla="*/ 8792 w 26"/>
                <a:gd name="T37" fmla="*/ 94916 h 38"/>
                <a:gd name="T38" fmla="*/ 8792 w 26"/>
                <a:gd name="T39" fmla="*/ 91950 h 38"/>
                <a:gd name="T40" fmla="*/ 0 w 26"/>
                <a:gd name="T41" fmla="*/ 83052 h 38"/>
                <a:gd name="T42" fmla="*/ 0 w 26"/>
                <a:gd name="T43" fmla="*/ 71187 h 38"/>
                <a:gd name="T44" fmla="*/ 0 w 26"/>
                <a:gd name="T45" fmla="*/ 62289 h 38"/>
                <a:gd name="T46" fmla="*/ 0 w 26"/>
                <a:gd name="T47" fmla="*/ 56357 h 38"/>
                <a:gd name="T48" fmla="*/ 0 w 26"/>
                <a:gd name="T49" fmla="*/ 47458 h 38"/>
                <a:gd name="T50" fmla="*/ 0 w 26"/>
                <a:gd name="T51" fmla="*/ 32627 h 38"/>
                <a:gd name="T52" fmla="*/ 0 w 26"/>
                <a:gd name="T53" fmla="*/ 20763 h 38"/>
                <a:gd name="T54" fmla="*/ 0 w 26"/>
                <a:gd name="T55" fmla="*/ 14831 h 38"/>
                <a:gd name="T56" fmla="*/ 8792 w 26"/>
                <a:gd name="T57" fmla="*/ 5932 h 38"/>
                <a:gd name="T58" fmla="*/ 8792 w 26"/>
                <a:gd name="T59" fmla="*/ 2966 h 38"/>
                <a:gd name="T60" fmla="*/ 20515 w 26"/>
                <a:gd name="T61" fmla="*/ 0 h 38"/>
                <a:gd name="T62" fmla="*/ 29308 w 26"/>
                <a:gd name="T63" fmla="*/ 0 h 38"/>
                <a:gd name="T64" fmla="*/ 38100 w 26"/>
                <a:gd name="T65" fmla="*/ 0 h 38"/>
                <a:gd name="T66" fmla="*/ 38100 w 26"/>
                <a:gd name="T67" fmla="*/ 0 h 38"/>
                <a:gd name="T68" fmla="*/ 38100 w 26"/>
                <a:gd name="T69" fmla="*/ 0 h 38"/>
                <a:gd name="T70" fmla="*/ 38100 w 26"/>
                <a:gd name="T71" fmla="*/ 0 h 38"/>
                <a:gd name="T72" fmla="*/ 41031 w 26"/>
                <a:gd name="T73" fmla="*/ 0 h 38"/>
                <a:gd name="T74" fmla="*/ 41031 w 26"/>
                <a:gd name="T75" fmla="*/ 0 h 38"/>
                <a:gd name="T76" fmla="*/ 41031 w 26"/>
                <a:gd name="T77" fmla="*/ 0 h 38"/>
                <a:gd name="T78" fmla="*/ 41031 w 26"/>
                <a:gd name="T79" fmla="*/ 0 h 38"/>
                <a:gd name="T80" fmla="*/ 41031 w 26"/>
                <a:gd name="T81" fmla="*/ 0 h 38"/>
                <a:gd name="T82" fmla="*/ 41031 w 26"/>
                <a:gd name="T83" fmla="*/ 0 h 38"/>
                <a:gd name="T84" fmla="*/ 41031 w 26"/>
                <a:gd name="T85" fmla="*/ 0 h 38"/>
                <a:gd name="T86" fmla="*/ 41031 w 26"/>
                <a:gd name="T87" fmla="*/ 0 h 38"/>
                <a:gd name="T88" fmla="*/ 41031 w 26"/>
                <a:gd name="T89" fmla="*/ 2966 h 38"/>
                <a:gd name="T90" fmla="*/ 41031 w 26"/>
                <a:gd name="T91" fmla="*/ 2966 h 38"/>
                <a:gd name="T92" fmla="*/ 41031 w 26"/>
                <a:gd name="T93" fmla="*/ 2966 h 38"/>
                <a:gd name="T94" fmla="*/ 41031 w 26"/>
                <a:gd name="T95" fmla="*/ 2966 h 38"/>
                <a:gd name="T96" fmla="*/ 46892 w 26"/>
                <a:gd name="T97" fmla="*/ 8898 h 38"/>
                <a:gd name="T98" fmla="*/ 46892 w 26"/>
                <a:gd name="T99" fmla="*/ 8898 h 38"/>
                <a:gd name="T100" fmla="*/ 46892 w 26"/>
                <a:gd name="T101" fmla="*/ 8898 h 38"/>
                <a:gd name="T102" fmla="*/ 46892 w 26"/>
                <a:gd name="T103" fmla="*/ 8898 h 38"/>
                <a:gd name="T104" fmla="*/ 49823 w 26"/>
                <a:gd name="T105" fmla="*/ 8898 h 38"/>
                <a:gd name="T106" fmla="*/ 49823 w 26"/>
                <a:gd name="T107" fmla="*/ 8898 h 38"/>
                <a:gd name="T108" fmla="*/ 49823 w 26"/>
                <a:gd name="T109" fmla="*/ 8898 h 38"/>
                <a:gd name="T110" fmla="*/ 49823 w 26"/>
                <a:gd name="T111" fmla="*/ 8898 h 38"/>
                <a:gd name="T112" fmla="*/ 55685 w 26"/>
                <a:gd name="T113" fmla="*/ 8898 h 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
                <a:gd name="T172" fmla="*/ 0 h 38"/>
                <a:gd name="T173" fmla="*/ 26 w 26"/>
                <a:gd name="T174" fmla="*/ 38 h 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 h="38">
                  <a:moveTo>
                    <a:pt x="19" y="3"/>
                  </a:moveTo>
                  <a:lnTo>
                    <a:pt x="19" y="3"/>
                  </a:lnTo>
                  <a:lnTo>
                    <a:pt x="19" y="5"/>
                  </a:lnTo>
                  <a:lnTo>
                    <a:pt x="19" y="6"/>
                  </a:lnTo>
                  <a:lnTo>
                    <a:pt x="23" y="9"/>
                  </a:lnTo>
                  <a:lnTo>
                    <a:pt x="24" y="13"/>
                  </a:lnTo>
                  <a:lnTo>
                    <a:pt x="24" y="16"/>
                  </a:lnTo>
                  <a:lnTo>
                    <a:pt x="26" y="19"/>
                  </a:lnTo>
                  <a:lnTo>
                    <a:pt x="24" y="19"/>
                  </a:lnTo>
                  <a:lnTo>
                    <a:pt x="24" y="21"/>
                  </a:lnTo>
                  <a:lnTo>
                    <a:pt x="24" y="24"/>
                  </a:lnTo>
                  <a:lnTo>
                    <a:pt x="22" y="24"/>
                  </a:lnTo>
                  <a:lnTo>
                    <a:pt x="22" y="28"/>
                  </a:lnTo>
                  <a:lnTo>
                    <a:pt x="22" y="31"/>
                  </a:lnTo>
                  <a:lnTo>
                    <a:pt x="18" y="31"/>
                  </a:lnTo>
                  <a:lnTo>
                    <a:pt x="18" y="32"/>
                  </a:lnTo>
                  <a:lnTo>
                    <a:pt x="16" y="32"/>
                  </a:lnTo>
                  <a:lnTo>
                    <a:pt x="16" y="35"/>
                  </a:lnTo>
                  <a:lnTo>
                    <a:pt x="13" y="35"/>
                  </a:lnTo>
                  <a:lnTo>
                    <a:pt x="13" y="36"/>
                  </a:lnTo>
                  <a:lnTo>
                    <a:pt x="13" y="38"/>
                  </a:lnTo>
                  <a:lnTo>
                    <a:pt x="10" y="36"/>
                  </a:lnTo>
                  <a:lnTo>
                    <a:pt x="7" y="35"/>
                  </a:lnTo>
                  <a:lnTo>
                    <a:pt x="3" y="32"/>
                  </a:lnTo>
                  <a:lnTo>
                    <a:pt x="3" y="31"/>
                  </a:lnTo>
                  <a:lnTo>
                    <a:pt x="0" y="28"/>
                  </a:lnTo>
                  <a:lnTo>
                    <a:pt x="0" y="24"/>
                  </a:lnTo>
                  <a:lnTo>
                    <a:pt x="0" y="21"/>
                  </a:lnTo>
                  <a:lnTo>
                    <a:pt x="0" y="19"/>
                  </a:lnTo>
                  <a:lnTo>
                    <a:pt x="0" y="16"/>
                  </a:lnTo>
                  <a:lnTo>
                    <a:pt x="0" y="14"/>
                  </a:lnTo>
                  <a:lnTo>
                    <a:pt x="0" y="11"/>
                  </a:lnTo>
                  <a:lnTo>
                    <a:pt x="0" y="7"/>
                  </a:lnTo>
                  <a:lnTo>
                    <a:pt x="0" y="5"/>
                  </a:lnTo>
                  <a:lnTo>
                    <a:pt x="3" y="5"/>
                  </a:lnTo>
                  <a:lnTo>
                    <a:pt x="3" y="2"/>
                  </a:lnTo>
                  <a:lnTo>
                    <a:pt x="3" y="1"/>
                  </a:lnTo>
                  <a:lnTo>
                    <a:pt x="7" y="1"/>
                  </a:lnTo>
                  <a:lnTo>
                    <a:pt x="7" y="0"/>
                  </a:lnTo>
                  <a:lnTo>
                    <a:pt x="10" y="0"/>
                  </a:lnTo>
                  <a:lnTo>
                    <a:pt x="13" y="0"/>
                  </a:lnTo>
                  <a:lnTo>
                    <a:pt x="14" y="0"/>
                  </a:lnTo>
                  <a:lnTo>
                    <a:pt x="16" y="0"/>
                  </a:lnTo>
                  <a:lnTo>
                    <a:pt x="14" y="0"/>
                  </a:lnTo>
                  <a:lnTo>
                    <a:pt x="14" y="1"/>
                  </a:lnTo>
                  <a:lnTo>
                    <a:pt x="16" y="3"/>
                  </a:lnTo>
                  <a:lnTo>
                    <a:pt x="17" y="5"/>
                  </a:lnTo>
                  <a:lnTo>
                    <a:pt x="17" y="3"/>
                  </a:lnTo>
                  <a:lnTo>
                    <a:pt x="1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24" name="Freeform 300"/>
            <p:cNvSpPr>
              <a:spLocks/>
            </p:cNvSpPr>
            <p:nvPr/>
          </p:nvSpPr>
          <p:spPr bwMode="auto">
            <a:xfrm flipH="1">
              <a:off x="3908425" y="3624263"/>
              <a:ext cx="93663" cy="95250"/>
            </a:xfrm>
            <a:custGeom>
              <a:avLst/>
              <a:gdLst>
                <a:gd name="T0" fmla="*/ 39278 w 31"/>
                <a:gd name="T1" fmla="*/ 0 h 32"/>
                <a:gd name="T2" fmla="*/ 39278 w 31"/>
                <a:gd name="T3" fmla="*/ 0 h 32"/>
                <a:gd name="T4" fmla="*/ 45321 w 31"/>
                <a:gd name="T5" fmla="*/ 0 h 32"/>
                <a:gd name="T6" fmla="*/ 45321 w 31"/>
                <a:gd name="T7" fmla="*/ 0 h 32"/>
                <a:gd name="T8" fmla="*/ 54385 w 31"/>
                <a:gd name="T9" fmla="*/ 2977 h 32"/>
                <a:gd name="T10" fmla="*/ 54385 w 31"/>
                <a:gd name="T11" fmla="*/ 2977 h 32"/>
                <a:gd name="T12" fmla="*/ 63449 w 31"/>
                <a:gd name="T13" fmla="*/ 14883 h 32"/>
                <a:gd name="T14" fmla="*/ 66471 w 31"/>
                <a:gd name="T15" fmla="*/ 20836 h 32"/>
                <a:gd name="T16" fmla="*/ 78556 w 31"/>
                <a:gd name="T17" fmla="*/ 29766 h 32"/>
                <a:gd name="T18" fmla="*/ 78556 w 31"/>
                <a:gd name="T19" fmla="*/ 32742 h 32"/>
                <a:gd name="T20" fmla="*/ 87620 w 31"/>
                <a:gd name="T21" fmla="*/ 41672 h 32"/>
                <a:gd name="T22" fmla="*/ 87620 w 31"/>
                <a:gd name="T23" fmla="*/ 50602 h 32"/>
                <a:gd name="T24" fmla="*/ 87620 w 31"/>
                <a:gd name="T25" fmla="*/ 62508 h 32"/>
                <a:gd name="T26" fmla="*/ 87620 w 31"/>
                <a:gd name="T27" fmla="*/ 68461 h 32"/>
                <a:gd name="T28" fmla="*/ 78556 w 31"/>
                <a:gd name="T29" fmla="*/ 77391 h 32"/>
                <a:gd name="T30" fmla="*/ 78556 w 31"/>
                <a:gd name="T31" fmla="*/ 86320 h 32"/>
                <a:gd name="T32" fmla="*/ 66471 w 31"/>
                <a:gd name="T33" fmla="*/ 95250 h 32"/>
                <a:gd name="T34" fmla="*/ 57406 w 31"/>
                <a:gd name="T35" fmla="*/ 95250 h 32"/>
                <a:gd name="T36" fmla="*/ 48342 w 31"/>
                <a:gd name="T37" fmla="*/ 92273 h 32"/>
                <a:gd name="T38" fmla="*/ 42299 w 31"/>
                <a:gd name="T39" fmla="*/ 92273 h 32"/>
                <a:gd name="T40" fmla="*/ 33235 w 31"/>
                <a:gd name="T41" fmla="*/ 83344 h 32"/>
                <a:gd name="T42" fmla="*/ 21150 w 31"/>
                <a:gd name="T43" fmla="*/ 80367 h 32"/>
                <a:gd name="T44" fmla="*/ 12086 w 31"/>
                <a:gd name="T45" fmla="*/ 71438 h 32"/>
                <a:gd name="T46" fmla="*/ 9064 w 31"/>
                <a:gd name="T47" fmla="*/ 68461 h 32"/>
                <a:gd name="T48" fmla="*/ 0 w 31"/>
                <a:gd name="T49" fmla="*/ 56555 h 32"/>
                <a:gd name="T50" fmla="*/ 0 w 31"/>
                <a:gd name="T51" fmla="*/ 47625 h 32"/>
                <a:gd name="T52" fmla="*/ 0 w 31"/>
                <a:gd name="T53" fmla="*/ 38695 h 32"/>
                <a:gd name="T54" fmla="*/ 0 w 31"/>
                <a:gd name="T55" fmla="*/ 29766 h 32"/>
                <a:gd name="T56" fmla="*/ 0 w 31"/>
                <a:gd name="T57" fmla="*/ 20836 h 32"/>
                <a:gd name="T58" fmla="*/ 0 w 31"/>
                <a:gd name="T59" fmla="*/ 8930 h 32"/>
                <a:gd name="T60" fmla="*/ 0 w 31"/>
                <a:gd name="T61" fmla="*/ 0 h 32"/>
                <a:gd name="T62" fmla="*/ 0 w 31"/>
                <a:gd name="T63" fmla="*/ 0 h 32"/>
                <a:gd name="T64" fmla="*/ 9064 w 31"/>
                <a:gd name="T65" fmla="*/ 0 h 32"/>
                <a:gd name="T66" fmla="*/ 9064 w 31"/>
                <a:gd name="T67" fmla="*/ 0 h 32"/>
                <a:gd name="T68" fmla="*/ 9064 w 31"/>
                <a:gd name="T69" fmla="*/ 0 h 32"/>
                <a:gd name="T70" fmla="*/ 9064 w 31"/>
                <a:gd name="T71" fmla="*/ 0 h 32"/>
                <a:gd name="T72" fmla="*/ 15107 w 31"/>
                <a:gd name="T73" fmla="*/ 0 h 32"/>
                <a:gd name="T74" fmla="*/ 15107 w 31"/>
                <a:gd name="T75" fmla="*/ 0 h 32"/>
                <a:gd name="T76" fmla="*/ 15107 w 31"/>
                <a:gd name="T77" fmla="*/ 0 h 32"/>
                <a:gd name="T78" fmla="*/ 15107 w 31"/>
                <a:gd name="T79" fmla="*/ 0 h 32"/>
                <a:gd name="T80" fmla="*/ 18128 w 31"/>
                <a:gd name="T81" fmla="*/ 0 h 32"/>
                <a:gd name="T82" fmla="*/ 18128 w 31"/>
                <a:gd name="T83" fmla="*/ 0 h 32"/>
                <a:gd name="T84" fmla="*/ 18128 w 31"/>
                <a:gd name="T85" fmla="*/ 0 h 32"/>
                <a:gd name="T86" fmla="*/ 18128 w 31"/>
                <a:gd name="T87" fmla="*/ 0 h 32"/>
                <a:gd name="T88" fmla="*/ 18128 w 31"/>
                <a:gd name="T89" fmla="*/ 0 h 32"/>
                <a:gd name="T90" fmla="*/ 18128 w 31"/>
                <a:gd name="T91" fmla="*/ 0 h 32"/>
                <a:gd name="T92" fmla="*/ 18128 w 31"/>
                <a:gd name="T93" fmla="*/ 0 h 32"/>
                <a:gd name="T94" fmla="*/ 18128 w 31"/>
                <a:gd name="T95" fmla="*/ 0 h 32"/>
                <a:gd name="T96" fmla="*/ 27192 w 31"/>
                <a:gd name="T97" fmla="*/ 0 h 32"/>
                <a:gd name="T98" fmla="*/ 27192 w 31"/>
                <a:gd name="T99" fmla="*/ 0 h 32"/>
                <a:gd name="T100" fmla="*/ 27192 w 31"/>
                <a:gd name="T101" fmla="*/ 0 h 32"/>
                <a:gd name="T102" fmla="*/ 27192 w 31"/>
                <a:gd name="T103" fmla="*/ 0 h 32"/>
                <a:gd name="T104" fmla="*/ 33235 w 31"/>
                <a:gd name="T105" fmla="*/ 0 h 32"/>
                <a:gd name="T106" fmla="*/ 33235 w 31"/>
                <a:gd name="T107" fmla="*/ 0 h 32"/>
                <a:gd name="T108" fmla="*/ 33235 w 31"/>
                <a:gd name="T109" fmla="*/ 0 h 32"/>
                <a:gd name="T110" fmla="*/ 33235 w 31"/>
                <a:gd name="T111" fmla="*/ 0 h 32"/>
                <a:gd name="T112" fmla="*/ 39278 w 31"/>
                <a:gd name="T113" fmla="*/ 0 h 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
                <a:gd name="T172" fmla="*/ 0 h 32"/>
                <a:gd name="T173" fmla="*/ 31 w 31"/>
                <a:gd name="T174" fmla="*/ 32 h 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 h="32">
                  <a:moveTo>
                    <a:pt x="13" y="0"/>
                  </a:moveTo>
                  <a:lnTo>
                    <a:pt x="13" y="0"/>
                  </a:lnTo>
                  <a:lnTo>
                    <a:pt x="15" y="0"/>
                  </a:lnTo>
                  <a:lnTo>
                    <a:pt x="18" y="1"/>
                  </a:lnTo>
                  <a:lnTo>
                    <a:pt x="21" y="5"/>
                  </a:lnTo>
                  <a:lnTo>
                    <a:pt x="22" y="7"/>
                  </a:lnTo>
                  <a:lnTo>
                    <a:pt x="26" y="10"/>
                  </a:lnTo>
                  <a:lnTo>
                    <a:pt x="26" y="11"/>
                  </a:lnTo>
                  <a:lnTo>
                    <a:pt x="29" y="14"/>
                  </a:lnTo>
                  <a:lnTo>
                    <a:pt x="29" y="17"/>
                  </a:lnTo>
                  <a:lnTo>
                    <a:pt x="31" y="21"/>
                  </a:lnTo>
                  <a:lnTo>
                    <a:pt x="29" y="21"/>
                  </a:lnTo>
                  <a:lnTo>
                    <a:pt x="29" y="23"/>
                  </a:lnTo>
                  <a:lnTo>
                    <a:pt x="29" y="26"/>
                  </a:lnTo>
                  <a:lnTo>
                    <a:pt x="26" y="26"/>
                  </a:lnTo>
                  <a:lnTo>
                    <a:pt x="26" y="29"/>
                  </a:lnTo>
                  <a:lnTo>
                    <a:pt x="26" y="32"/>
                  </a:lnTo>
                  <a:lnTo>
                    <a:pt x="22" y="32"/>
                  </a:lnTo>
                  <a:lnTo>
                    <a:pt x="19" y="32"/>
                  </a:lnTo>
                  <a:lnTo>
                    <a:pt x="16" y="31"/>
                  </a:lnTo>
                  <a:lnTo>
                    <a:pt x="14" y="31"/>
                  </a:lnTo>
                  <a:lnTo>
                    <a:pt x="11" y="28"/>
                  </a:lnTo>
                  <a:lnTo>
                    <a:pt x="7" y="27"/>
                  </a:lnTo>
                  <a:lnTo>
                    <a:pt x="4" y="24"/>
                  </a:lnTo>
                  <a:lnTo>
                    <a:pt x="3" y="23"/>
                  </a:lnTo>
                  <a:lnTo>
                    <a:pt x="0" y="19"/>
                  </a:lnTo>
                  <a:lnTo>
                    <a:pt x="0" y="16"/>
                  </a:lnTo>
                  <a:lnTo>
                    <a:pt x="0" y="13"/>
                  </a:lnTo>
                  <a:lnTo>
                    <a:pt x="0" y="10"/>
                  </a:lnTo>
                  <a:lnTo>
                    <a:pt x="0" y="7"/>
                  </a:lnTo>
                  <a:lnTo>
                    <a:pt x="0" y="3"/>
                  </a:lnTo>
                  <a:lnTo>
                    <a:pt x="0" y="0"/>
                  </a:lnTo>
                  <a:lnTo>
                    <a:pt x="3" y="0"/>
                  </a:lnTo>
                  <a:lnTo>
                    <a:pt x="5" y="0"/>
                  </a:lnTo>
                  <a:lnTo>
                    <a:pt x="6" y="0"/>
                  </a:lnTo>
                  <a:lnTo>
                    <a:pt x="9" y="0"/>
                  </a:lnTo>
                  <a:lnTo>
                    <a:pt x="11"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25" name="Freeform 301"/>
            <p:cNvSpPr>
              <a:spLocks/>
            </p:cNvSpPr>
            <p:nvPr/>
          </p:nvSpPr>
          <p:spPr bwMode="auto">
            <a:xfrm flipH="1">
              <a:off x="4727575" y="3981450"/>
              <a:ext cx="58738" cy="57150"/>
            </a:xfrm>
            <a:custGeom>
              <a:avLst/>
              <a:gdLst>
                <a:gd name="T0" fmla="*/ 26432 w 20"/>
                <a:gd name="T1" fmla="*/ 0 h 19"/>
                <a:gd name="T2" fmla="*/ 26432 w 20"/>
                <a:gd name="T3" fmla="*/ 0 h 19"/>
                <a:gd name="T4" fmla="*/ 26432 w 20"/>
                <a:gd name="T5" fmla="*/ 0 h 19"/>
                <a:gd name="T6" fmla="*/ 26432 w 20"/>
                <a:gd name="T7" fmla="*/ 0 h 19"/>
                <a:gd name="T8" fmla="*/ 38180 w 20"/>
                <a:gd name="T9" fmla="*/ 3008 h 19"/>
                <a:gd name="T10" fmla="*/ 38180 w 20"/>
                <a:gd name="T11" fmla="*/ 3008 h 19"/>
                <a:gd name="T12" fmla="*/ 41117 w 20"/>
                <a:gd name="T13" fmla="*/ 9024 h 19"/>
                <a:gd name="T14" fmla="*/ 41117 w 20"/>
                <a:gd name="T15" fmla="*/ 9024 h 19"/>
                <a:gd name="T16" fmla="*/ 46990 w 20"/>
                <a:gd name="T17" fmla="*/ 18047 h 19"/>
                <a:gd name="T18" fmla="*/ 46990 w 20"/>
                <a:gd name="T19" fmla="*/ 18047 h 19"/>
                <a:gd name="T20" fmla="*/ 52864 w 20"/>
                <a:gd name="T21" fmla="*/ 27071 h 19"/>
                <a:gd name="T22" fmla="*/ 52864 w 20"/>
                <a:gd name="T23" fmla="*/ 30079 h 19"/>
                <a:gd name="T24" fmla="*/ 55801 w 20"/>
                <a:gd name="T25" fmla="*/ 39103 h 19"/>
                <a:gd name="T26" fmla="*/ 55801 w 20"/>
                <a:gd name="T27" fmla="*/ 39103 h 19"/>
                <a:gd name="T28" fmla="*/ 55801 w 20"/>
                <a:gd name="T29" fmla="*/ 48126 h 19"/>
                <a:gd name="T30" fmla="*/ 55801 w 20"/>
                <a:gd name="T31" fmla="*/ 51134 h 19"/>
                <a:gd name="T32" fmla="*/ 46990 w 20"/>
                <a:gd name="T33" fmla="*/ 57150 h 19"/>
                <a:gd name="T34" fmla="*/ 38180 w 20"/>
                <a:gd name="T35" fmla="*/ 57150 h 19"/>
                <a:gd name="T36" fmla="*/ 26432 w 20"/>
                <a:gd name="T37" fmla="*/ 57150 h 19"/>
                <a:gd name="T38" fmla="*/ 26432 w 20"/>
                <a:gd name="T39" fmla="*/ 57150 h 19"/>
                <a:gd name="T40" fmla="*/ 17621 w 20"/>
                <a:gd name="T41" fmla="*/ 48126 h 19"/>
                <a:gd name="T42" fmla="*/ 14685 w 20"/>
                <a:gd name="T43" fmla="*/ 48126 h 19"/>
                <a:gd name="T44" fmla="*/ 8811 w 20"/>
                <a:gd name="T45" fmla="*/ 48126 h 19"/>
                <a:gd name="T46" fmla="*/ 8811 w 20"/>
                <a:gd name="T47" fmla="*/ 48126 h 19"/>
                <a:gd name="T48" fmla="*/ 0 w 20"/>
                <a:gd name="T49" fmla="*/ 39103 h 19"/>
                <a:gd name="T50" fmla="*/ 0 w 20"/>
                <a:gd name="T51" fmla="*/ 30079 h 19"/>
                <a:gd name="T52" fmla="*/ 0 w 20"/>
                <a:gd name="T53" fmla="*/ 18047 h 19"/>
                <a:gd name="T54" fmla="*/ 0 w 20"/>
                <a:gd name="T55" fmla="*/ 18047 h 19"/>
                <a:gd name="T56" fmla="*/ 0 w 20"/>
                <a:gd name="T57" fmla="*/ 9024 h 19"/>
                <a:gd name="T58" fmla="*/ 0 w 20"/>
                <a:gd name="T59" fmla="*/ 6016 h 19"/>
                <a:gd name="T60" fmla="*/ 0 w 20"/>
                <a:gd name="T61" fmla="*/ 0 h 19"/>
                <a:gd name="T62" fmla="*/ 0 w 20"/>
                <a:gd name="T63" fmla="*/ 0 h 19"/>
                <a:gd name="T64" fmla="*/ 8811 w 20"/>
                <a:gd name="T65" fmla="*/ 0 h 19"/>
                <a:gd name="T66" fmla="*/ 8811 w 20"/>
                <a:gd name="T67" fmla="*/ 0 h 19"/>
                <a:gd name="T68" fmla="*/ 8811 w 20"/>
                <a:gd name="T69" fmla="*/ 0 h 19"/>
                <a:gd name="T70" fmla="*/ 8811 w 20"/>
                <a:gd name="T71" fmla="*/ 0 h 19"/>
                <a:gd name="T72" fmla="*/ 11748 w 20"/>
                <a:gd name="T73" fmla="*/ 0 h 19"/>
                <a:gd name="T74" fmla="*/ 11748 w 20"/>
                <a:gd name="T75" fmla="*/ 0 h 19"/>
                <a:gd name="T76" fmla="*/ 11748 w 20"/>
                <a:gd name="T77" fmla="*/ 0 h 19"/>
                <a:gd name="T78" fmla="*/ 11748 w 20"/>
                <a:gd name="T79" fmla="*/ 0 h 19"/>
                <a:gd name="T80" fmla="*/ 11748 w 20"/>
                <a:gd name="T81" fmla="*/ 0 h 19"/>
                <a:gd name="T82" fmla="*/ 11748 w 20"/>
                <a:gd name="T83" fmla="*/ 0 h 19"/>
                <a:gd name="T84" fmla="*/ 11748 w 20"/>
                <a:gd name="T85" fmla="*/ 0 h 19"/>
                <a:gd name="T86" fmla="*/ 11748 w 20"/>
                <a:gd name="T87" fmla="*/ 0 h 19"/>
                <a:gd name="T88" fmla="*/ 11748 w 20"/>
                <a:gd name="T89" fmla="*/ 0 h 19"/>
                <a:gd name="T90" fmla="*/ 11748 w 20"/>
                <a:gd name="T91" fmla="*/ 0 h 19"/>
                <a:gd name="T92" fmla="*/ 11748 w 20"/>
                <a:gd name="T93" fmla="*/ 0 h 19"/>
                <a:gd name="T94" fmla="*/ 11748 w 20"/>
                <a:gd name="T95" fmla="*/ 0 h 19"/>
                <a:gd name="T96" fmla="*/ 17621 w 20"/>
                <a:gd name="T97" fmla="*/ 0 h 19"/>
                <a:gd name="T98" fmla="*/ 17621 w 20"/>
                <a:gd name="T99" fmla="*/ 0 h 19"/>
                <a:gd name="T100" fmla="*/ 17621 w 20"/>
                <a:gd name="T101" fmla="*/ 0 h 19"/>
                <a:gd name="T102" fmla="*/ 17621 w 20"/>
                <a:gd name="T103" fmla="*/ 0 h 19"/>
                <a:gd name="T104" fmla="*/ 20558 w 20"/>
                <a:gd name="T105" fmla="*/ 0 h 19"/>
                <a:gd name="T106" fmla="*/ 20558 w 20"/>
                <a:gd name="T107" fmla="*/ 0 h 19"/>
                <a:gd name="T108" fmla="*/ 20558 w 20"/>
                <a:gd name="T109" fmla="*/ 0 h 19"/>
                <a:gd name="T110" fmla="*/ 20558 w 20"/>
                <a:gd name="T111" fmla="*/ 0 h 19"/>
                <a:gd name="T112" fmla="*/ 26432 w 20"/>
                <a:gd name="T113" fmla="*/ 0 h 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
                <a:gd name="T172" fmla="*/ 0 h 19"/>
                <a:gd name="T173" fmla="*/ 20 w 20"/>
                <a:gd name="T174" fmla="*/ 19 h 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 h="19">
                  <a:moveTo>
                    <a:pt x="9" y="0"/>
                  </a:moveTo>
                  <a:lnTo>
                    <a:pt x="9" y="0"/>
                  </a:lnTo>
                  <a:lnTo>
                    <a:pt x="13" y="1"/>
                  </a:lnTo>
                  <a:lnTo>
                    <a:pt x="14" y="3"/>
                  </a:lnTo>
                  <a:lnTo>
                    <a:pt x="16" y="6"/>
                  </a:lnTo>
                  <a:lnTo>
                    <a:pt x="18" y="9"/>
                  </a:lnTo>
                  <a:lnTo>
                    <a:pt x="18" y="10"/>
                  </a:lnTo>
                  <a:lnTo>
                    <a:pt x="20" y="13"/>
                  </a:lnTo>
                  <a:lnTo>
                    <a:pt x="19" y="13"/>
                  </a:lnTo>
                  <a:lnTo>
                    <a:pt x="19" y="16"/>
                  </a:lnTo>
                  <a:lnTo>
                    <a:pt x="19" y="17"/>
                  </a:lnTo>
                  <a:lnTo>
                    <a:pt x="19" y="19"/>
                  </a:lnTo>
                  <a:lnTo>
                    <a:pt x="16" y="19"/>
                  </a:lnTo>
                  <a:lnTo>
                    <a:pt x="13" y="19"/>
                  </a:lnTo>
                  <a:lnTo>
                    <a:pt x="9" y="19"/>
                  </a:lnTo>
                  <a:lnTo>
                    <a:pt x="6" y="16"/>
                  </a:lnTo>
                  <a:lnTo>
                    <a:pt x="5" y="16"/>
                  </a:lnTo>
                  <a:lnTo>
                    <a:pt x="3" y="16"/>
                  </a:lnTo>
                  <a:lnTo>
                    <a:pt x="0" y="13"/>
                  </a:lnTo>
                  <a:lnTo>
                    <a:pt x="0" y="10"/>
                  </a:lnTo>
                  <a:lnTo>
                    <a:pt x="0" y="6"/>
                  </a:lnTo>
                  <a:lnTo>
                    <a:pt x="0" y="3"/>
                  </a:lnTo>
                  <a:lnTo>
                    <a:pt x="0" y="2"/>
                  </a:lnTo>
                  <a:lnTo>
                    <a:pt x="0" y="0"/>
                  </a:lnTo>
                  <a:lnTo>
                    <a:pt x="3" y="0"/>
                  </a:lnTo>
                  <a:lnTo>
                    <a:pt x="4" y="0"/>
                  </a:lnTo>
                  <a:lnTo>
                    <a:pt x="6" y="0"/>
                  </a:lnTo>
                  <a:lnTo>
                    <a:pt x="4" y="0"/>
                  </a:lnTo>
                  <a:lnTo>
                    <a:pt x="6" y="0"/>
                  </a:lnTo>
                  <a:lnTo>
                    <a:pt x="7"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sp>
          <p:nvSpPr>
            <p:cNvPr id="45126" name="Freeform 302"/>
            <p:cNvSpPr>
              <a:spLocks/>
            </p:cNvSpPr>
            <p:nvPr/>
          </p:nvSpPr>
          <p:spPr bwMode="auto">
            <a:xfrm flipH="1">
              <a:off x="4865688" y="4046538"/>
              <a:ext cx="47625" cy="82550"/>
            </a:xfrm>
            <a:custGeom>
              <a:avLst/>
              <a:gdLst>
                <a:gd name="T0" fmla="*/ 38695 w 16"/>
                <a:gd name="T1" fmla="*/ 0 h 27"/>
                <a:gd name="T2" fmla="*/ 38695 w 16"/>
                <a:gd name="T3" fmla="*/ 0 h 27"/>
                <a:gd name="T4" fmla="*/ 38695 w 16"/>
                <a:gd name="T5" fmla="*/ 6115 h 27"/>
                <a:gd name="T6" fmla="*/ 38695 w 16"/>
                <a:gd name="T7" fmla="*/ 6115 h 27"/>
                <a:gd name="T8" fmla="*/ 44648 w 16"/>
                <a:gd name="T9" fmla="*/ 15287 h 27"/>
                <a:gd name="T10" fmla="*/ 44648 w 16"/>
                <a:gd name="T11" fmla="*/ 15287 h 27"/>
                <a:gd name="T12" fmla="*/ 44648 w 16"/>
                <a:gd name="T13" fmla="*/ 24459 h 27"/>
                <a:gd name="T14" fmla="*/ 44648 w 16"/>
                <a:gd name="T15" fmla="*/ 33631 h 27"/>
                <a:gd name="T16" fmla="*/ 41672 w 16"/>
                <a:gd name="T17" fmla="*/ 42804 h 27"/>
                <a:gd name="T18" fmla="*/ 41672 w 16"/>
                <a:gd name="T19" fmla="*/ 42804 h 27"/>
                <a:gd name="T20" fmla="*/ 38695 w 16"/>
                <a:gd name="T21" fmla="*/ 55033 h 27"/>
                <a:gd name="T22" fmla="*/ 38695 w 16"/>
                <a:gd name="T23" fmla="*/ 61148 h 27"/>
                <a:gd name="T24" fmla="*/ 29766 w 16"/>
                <a:gd name="T25" fmla="*/ 70320 h 27"/>
                <a:gd name="T26" fmla="*/ 29766 w 16"/>
                <a:gd name="T27" fmla="*/ 70320 h 27"/>
                <a:gd name="T28" fmla="*/ 29766 w 16"/>
                <a:gd name="T29" fmla="*/ 76435 h 27"/>
                <a:gd name="T30" fmla="*/ 29766 w 16"/>
                <a:gd name="T31" fmla="*/ 76435 h 27"/>
                <a:gd name="T32" fmla="*/ 17859 w 16"/>
                <a:gd name="T33" fmla="*/ 76435 h 27"/>
                <a:gd name="T34" fmla="*/ 11906 w 16"/>
                <a:gd name="T35" fmla="*/ 76435 h 27"/>
                <a:gd name="T36" fmla="*/ 2977 w 16"/>
                <a:gd name="T37" fmla="*/ 70320 h 27"/>
                <a:gd name="T38" fmla="*/ 2977 w 16"/>
                <a:gd name="T39" fmla="*/ 70320 h 27"/>
                <a:gd name="T40" fmla="*/ 0 w 16"/>
                <a:gd name="T41" fmla="*/ 61148 h 27"/>
                <a:gd name="T42" fmla="*/ 0 w 16"/>
                <a:gd name="T43" fmla="*/ 55033 h 27"/>
                <a:gd name="T44" fmla="*/ 0 w 16"/>
                <a:gd name="T45" fmla="*/ 42804 h 27"/>
                <a:gd name="T46" fmla="*/ 0 w 16"/>
                <a:gd name="T47" fmla="*/ 42804 h 27"/>
                <a:gd name="T48" fmla="*/ 0 w 16"/>
                <a:gd name="T49" fmla="*/ 33631 h 27"/>
                <a:gd name="T50" fmla="*/ 0 w 16"/>
                <a:gd name="T51" fmla="*/ 24459 h 27"/>
                <a:gd name="T52" fmla="*/ 0 w 16"/>
                <a:gd name="T53" fmla="*/ 15287 h 27"/>
                <a:gd name="T54" fmla="*/ 0 w 16"/>
                <a:gd name="T55" fmla="*/ 12230 h 27"/>
                <a:gd name="T56" fmla="*/ 2977 w 16"/>
                <a:gd name="T57" fmla="*/ 0 h 27"/>
                <a:gd name="T58" fmla="*/ 2977 w 16"/>
                <a:gd name="T59" fmla="*/ 0 h 27"/>
                <a:gd name="T60" fmla="*/ 8930 w 16"/>
                <a:gd name="T61" fmla="*/ 0 h 27"/>
                <a:gd name="T62" fmla="*/ 8930 w 16"/>
                <a:gd name="T63" fmla="*/ 0 h 27"/>
                <a:gd name="T64" fmla="*/ 17859 w 16"/>
                <a:gd name="T65" fmla="*/ 0 h 27"/>
                <a:gd name="T66" fmla="*/ 17859 w 16"/>
                <a:gd name="T67" fmla="*/ 0 h 27"/>
                <a:gd name="T68" fmla="*/ 17859 w 16"/>
                <a:gd name="T69" fmla="*/ 0 h 27"/>
                <a:gd name="T70" fmla="*/ 17859 w 16"/>
                <a:gd name="T71" fmla="*/ 0 h 27"/>
                <a:gd name="T72" fmla="*/ 26789 w 16"/>
                <a:gd name="T73" fmla="*/ 0 h 27"/>
                <a:gd name="T74" fmla="*/ 26789 w 16"/>
                <a:gd name="T75" fmla="*/ 0 h 27"/>
                <a:gd name="T76" fmla="*/ 26789 w 16"/>
                <a:gd name="T77" fmla="*/ 0 h 27"/>
                <a:gd name="T78" fmla="*/ 26789 w 16"/>
                <a:gd name="T79" fmla="*/ 0 h 27"/>
                <a:gd name="T80" fmla="*/ 29766 w 16"/>
                <a:gd name="T81" fmla="*/ 0 h 27"/>
                <a:gd name="T82" fmla="*/ 29766 w 16"/>
                <a:gd name="T83" fmla="*/ 0 h 27"/>
                <a:gd name="T84" fmla="*/ 29766 w 16"/>
                <a:gd name="T85" fmla="*/ 0 h 27"/>
                <a:gd name="T86" fmla="*/ 29766 w 16"/>
                <a:gd name="T87" fmla="*/ 0 h 27"/>
                <a:gd name="T88" fmla="*/ 29766 w 16"/>
                <a:gd name="T89" fmla="*/ 0 h 27"/>
                <a:gd name="T90" fmla="*/ 29766 w 16"/>
                <a:gd name="T91" fmla="*/ 0 h 27"/>
                <a:gd name="T92" fmla="*/ 29766 w 16"/>
                <a:gd name="T93" fmla="*/ 0 h 27"/>
                <a:gd name="T94" fmla="*/ 29766 w 16"/>
                <a:gd name="T95" fmla="*/ 0 h 27"/>
                <a:gd name="T96" fmla="*/ 29766 w 16"/>
                <a:gd name="T97" fmla="*/ 0 h 27"/>
                <a:gd name="T98" fmla="*/ 29766 w 16"/>
                <a:gd name="T99" fmla="*/ 0 h 27"/>
                <a:gd name="T100" fmla="*/ 29766 w 16"/>
                <a:gd name="T101" fmla="*/ 0 h 27"/>
                <a:gd name="T102" fmla="*/ 29766 w 16"/>
                <a:gd name="T103" fmla="*/ 0 h 27"/>
                <a:gd name="T104" fmla="*/ 32742 w 16"/>
                <a:gd name="T105" fmla="*/ 0 h 27"/>
                <a:gd name="T106" fmla="*/ 32742 w 16"/>
                <a:gd name="T107" fmla="*/ 0 h 27"/>
                <a:gd name="T108" fmla="*/ 32742 w 16"/>
                <a:gd name="T109" fmla="*/ 0 h 27"/>
                <a:gd name="T110" fmla="*/ 32742 w 16"/>
                <a:gd name="T111" fmla="*/ 0 h 27"/>
                <a:gd name="T112" fmla="*/ 38695 w 16"/>
                <a:gd name="T113" fmla="*/ 0 h 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
                <a:gd name="T172" fmla="*/ 0 h 27"/>
                <a:gd name="T173" fmla="*/ 16 w 16"/>
                <a:gd name="T174" fmla="*/ 27 h 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 h="27">
                  <a:moveTo>
                    <a:pt x="13" y="0"/>
                  </a:moveTo>
                  <a:lnTo>
                    <a:pt x="13" y="0"/>
                  </a:lnTo>
                  <a:lnTo>
                    <a:pt x="13" y="2"/>
                  </a:lnTo>
                  <a:lnTo>
                    <a:pt x="15" y="5"/>
                  </a:lnTo>
                  <a:lnTo>
                    <a:pt x="15" y="8"/>
                  </a:lnTo>
                  <a:lnTo>
                    <a:pt x="15" y="11"/>
                  </a:lnTo>
                  <a:lnTo>
                    <a:pt x="16" y="14"/>
                  </a:lnTo>
                  <a:lnTo>
                    <a:pt x="14" y="14"/>
                  </a:lnTo>
                  <a:lnTo>
                    <a:pt x="14" y="18"/>
                  </a:lnTo>
                  <a:lnTo>
                    <a:pt x="13" y="18"/>
                  </a:lnTo>
                  <a:lnTo>
                    <a:pt x="13" y="20"/>
                  </a:lnTo>
                  <a:lnTo>
                    <a:pt x="13" y="23"/>
                  </a:lnTo>
                  <a:lnTo>
                    <a:pt x="10" y="23"/>
                  </a:lnTo>
                  <a:lnTo>
                    <a:pt x="10" y="25"/>
                  </a:lnTo>
                  <a:lnTo>
                    <a:pt x="10" y="27"/>
                  </a:lnTo>
                  <a:lnTo>
                    <a:pt x="6" y="25"/>
                  </a:lnTo>
                  <a:lnTo>
                    <a:pt x="4" y="25"/>
                  </a:lnTo>
                  <a:lnTo>
                    <a:pt x="1" y="23"/>
                  </a:lnTo>
                  <a:lnTo>
                    <a:pt x="0" y="20"/>
                  </a:lnTo>
                  <a:lnTo>
                    <a:pt x="0" y="18"/>
                  </a:lnTo>
                  <a:lnTo>
                    <a:pt x="0" y="14"/>
                  </a:lnTo>
                  <a:lnTo>
                    <a:pt x="0" y="11"/>
                  </a:lnTo>
                  <a:lnTo>
                    <a:pt x="0" y="8"/>
                  </a:lnTo>
                  <a:lnTo>
                    <a:pt x="0" y="5"/>
                  </a:lnTo>
                  <a:lnTo>
                    <a:pt x="0" y="4"/>
                  </a:lnTo>
                  <a:lnTo>
                    <a:pt x="1" y="4"/>
                  </a:lnTo>
                  <a:lnTo>
                    <a:pt x="1" y="0"/>
                  </a:lnTo>
                  <a:lnTo>
                    <a:pt x="3" y="0"/>
                  </a:lnTo>
                  <a:lnTo>
                    <a:pt x="6" y="0"/>
                  </a:lnTo>
                  <a:lnTo>
                    <a:pt x="9" y="0"/>
                  </a:lnTo>
                  <a:lnTo>
                    <a:pt x="10" y="0"/>
                  </a:lnTo>
                  <a:lnTo>
                    <a:pt x="11" y="3"/>
                  </a:lnTo>
                  <a:lnTo>
                    <a:pt x="11"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Times New Roman"/>
              </a:endParaRPr>
            </a:p>
          </p:txBody>
        </p:sp>
        <p:grpSp>
          <p:nvGrpSpPr>
            <p:cNvPr id="45131" name="Group 307"/>
            <p:cNvGrpSpPr>
              <a:grpSpLocks/>
            </p:cNvGrpSpPr>
            <p:nvPr/>
          </p:nvGrpSpPr>
          <p:grpSpPr bwMode="auto">
            <a:xfrm>
              <a:off x="3429000" y="5287963"/>
              <a:ext cx="1752600" cy="1255712"/>
              <a:chOff x="1197" y="2061"/>
              <a:chExt cx="2879" cy="2061"/>
            </a:xfrm>
          </p:grpSpPr>
          <p:sp>
            <p:nvSpPr>
              <p:cNvPr id="45132" name="Rectangle 308"/>
              <p:cNvSpPr>
                <a:spLocks noChangeArrowheads="1"/>
              </p:cNvSpPr>
              <p:nvPr/>
            </p:nvSpPr>
            <p:spPr bwMode="auto">
              <a:xfrm>
                <a:off x="1197" y="2061"/>
                <a:ext cx="2879" cy="2061"/>
              </a:xfrm>
              <a:prstGeom prst="rect">
                <a:avLst/>
              </a:prstGeom>
              <a:solidFill>
                <a:schemeClr val="bg1"/>
              </a:solidFill>
              <a:ln w="12700" cap="rnd">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endParaRPr lang="en-US" altLang="en-US" sz="2400">
                  <a:solidFill>
                    <a:srgbClr val="000000"/>
                  </a:solidFill>
                </a:endParaRPr>
              </a:p>
            </p:txBody>
          </p:sp>
          <p:grpSp>
            <p:nvGrpSpPr>
              <p:cNvPr id="45133" name="Group 309"/>
              <p:cNvGrpSpPr>
                <a:grpSpLocks/>
              </p:cNvGrpSpPr>
              <p:nvPr/>
            </p:nvGrpSpPr>
            <p:grpSpPr bwMode="auto">
              <a:xfrm>
                <a:off x="1584" y="2304"/>
                <a:ext cx="1776" cy="1661"/>
                <a:chOff x="1344" y="2448"/>
                <a:chExt cx="1488" cy="1392"/>
              </a:xfrm>
            </p:grpSpPr>
            <p:sp>
              <p:nvSpPr>
                <p:cNvPr id="45134" name="Line 310"/>
                <p:cNvSpPr>
                  <a:spLocks noChangeShapeType="1"/>
                </p:cNvSpPr>
                <p:nvPr/>
              </p:nvSpPr>
              <p:spPr bwMode="auto">
                <a:xfrm>
                  <a:off x="1344" y="3120"/>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imes New Roman"/>
                  </a:endParaRPr>
                </a:p>
              </p:txBody>
            </p:sp>
            <p:sp>
              <p:nvSpPr>
                <p:cNvPr id="45135" name="Line 311"/>
                <p:cNvSpPr>
                  <a:spLocks noChangeShapeType="1"/>
                </p:cNvSpPr>
                <p:nvPr/>
              </p:nvSpPr>
              <p:spPr bwMode="auto">
                <a:xfrm>
                  <a:off x="1728" y="2736"/>
                  <a:ext cx="0" cy="768"/>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imes New Roman"/>
                  </a:endParaRPr>
                </a:p>
              </p:txBody>
            </p:sp>
            <p:sp>
              <p:nvSpPr>
                <p:cNvPr id="45136" name="Line 312"/>
                <p:cNvSpPr>
                  <a:spLocks noChangeShapeType="1"/>
                </p:cNvSpPr>
                <p:nvPr/>
              </p:nvSpPr>
              <p:spPr bwMode="auto">
                <a:xfrm>
                  <a:off x="1728" y="2736"/>
                  <a:ext cx="336"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imes New Roman"/>
                  </a:endParaRPr>
                </a:p>
              </p:txBody>
            </p:sp>
            <p:sp>
              <p:nvSpPr>
                <p:cNvPr id="45137" name="Line 313"/>
                <p:cNvSpPr>
                  <a:spLocks noChangeShapeType="1"/>
                </p:cNvSpPr>
                <p:nvPr/>
              </p:nvSpPr>
              <p:spPr bwMode="auto">
                <a:xfrm>
                  <a:off x="1728" y="3504"/>
                  <a:ext cx="336"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imes New Roman"/>
                  </a:endParaRPr>
                </a:p>
              </p:txBody>
            </p:sp>
            <p:sp>
              <p:nvSpPr>
                <p:cNvPr id="45138" name="Line 314"/>
                <p:cNvSpPr>
                  <a:spLocks noChangeShapeType="1"/>
                </p:cNvSpPr>
                <p:nvPr/>
              </p:nvSpPr>
              <p:spPr bwMode="auto">
                <a:xfrm flipH="1">
                  <a:off x="2064" y="3312"/>
                  <a:ext cx="0" cy="384"/>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imes New Roman"/>
                  </a:endParaRPr>
                </a:p>
              </p:txBody>
            </p:sp>
            <p:sp>
              <p:nvSpPr>
                <p:cNvPr id="45139" name="Line 315"/>
                <p:cNvSpPr>
                  <a:spLocks noChangeShapeType="1"/>
                </p:cNvSpPr>
                <p:nvPr/>
              </p:nvSpPr>
              <p:spPr bwMode="auto">
                <a:xfrm flipH="1">
                  <a:off x="2064" y="2544"/>
                  <a:ext cx="0" cy="384"/>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imes New Roman"/>
                  </a:endParaRPr>
                </a:p>
              </p:txBody>
            </p:sp>
            <p:sp>
              <p:nvSpPr>
                <p:cNvPr id="45140" name="Line 316"/>
                <p:cNvSpPr>
                  <a:spLocks noChangeShapeType="1"/>
                </p:cNvSpPr>
                <p:nvPr/>
              </p:nvSpPr>
              <p:spPr bwMode="auto">
                <a:xfrm>
                  <a:off x="2064" y="2544"/>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imes New Roman"/>
                  </a:endParaRPr>
                </a:p>
              </p:txBody>
            </p:sp>
            <p:sp>
              <p:nvSpPr>
                <p:cNvPr id="45141" name="Line 317"/>
                <p:cNvSpPr>
                  <a:spLocks noChangeShapeType="1"/>
                </p:cNvSpPr>
                <p:nvPr/>
              </p:nvSpPr>
              <p:spPr bwMode="auto">
                <a:xfrm>
                  <a:off x="2064" y="2928"/>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imes New Roman"/>
                  </a:endParaRPr>
                </a:p>
              </p:txBody>
            </p:sp>
            <p:sp>
              <p:nvSpPr>
                <p:cNvPr id="45142" name="Line 318"/>
                <p:cNvSpPr>
                  <a:spLocks noChangeShapeType="1"/>
                </p:cNvSpPr>
                <p:nvPr/>
              </p:nvSpPr>
              <p:spPr bwMode="auto">
                <a:xfrm>
                  <a:off x="2064" y="3312"/>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imes New Roman"/>
                  </a:endParaRPr>
                </a:p>
              </p:txBody>
            </p:sp>
            <p:sp>
              <p:nvSpPr>
                <p:cNvPr id="45143" name="Line 319"/>
                <p:cNvSpPr>
                  <a:spLocks noChangeShapeType="1"/>
                </p:cNvSpPr>
                <p:nvPr/>
              </p:nvSpPr>
              <p:spPr bwMode="auto">
                <a:xfrm>
                  <a:off x="2064" y="3696"/>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imes New Roman"/>
                  </a:endParaRPr>
                </a:p>
              </p:txBody>
            </p:sp>
            <p:sp>
              <p:nvSpPr>
                <p:cNvPr id="45144" name="Line 320"/>
                <p:cNvSpPr>
                  <a:spLocks noChangeShapeType="1"/>
                </p:cNvSpPr>
                <p:nvPr/>
              </p:nvSpPr>
              <p:spPr bwMode="auto">
                <a:xfrm>
                  <a:off x="2448" y="2448"/>
                  <a:ext cx="0" cy="24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imes New Roman"/>
                  </a:endParaRPr>
                </a:p>
              </p:txBody>
            </p:sp>
            <p:sp>
              <p:nvSpPr>
                <p:cNvPr id="45145" name="Line 321"/>
                <p:cNvSpPr>
                  <a:spLocks noChangeShapeType="1"/>
                </p:cNvSpPr>
                <p:nvPr/>
              </p:nvSpPr>
              <p:spPr bwMode="auto">
                <a:xfrm>
                  <a:off x="2448" y="2784"/>
                  <a:ext cx="0" cy="24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imes New Roman"/>
                  </a:endParaRPr>
                </a:p>
              </p:txBody>
            </p:sp>
            <p:sp>
              <p:nvSpPr>
                <p:cNvPr id="45146" name="Line 322"/>
                <p:cNvSpPr>
                  <a:spLocks noChangeShapeType="1"/>
                </p:cNvSpPr>
                <p:nvPr/>
              </p:nvSpPr>
              <p:spPr bwMode="auto">
                <a:xfrm>
                  <a:off x="2448" y="3216"/>
                  <a:ext cx="0" cy="24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imes New Roman"/>
                  </a:endParaRPr>
                </a:p>
              </p:txBody>
            </p:sp>
            <p:sp>
              <p:nvSpPr>
                <p:cNvPr id="45147" name="Line 323"/>
                <p:cNvSpPr>
                  <a:spLocks noChangeShapeType="1"/>
                </p:cNvSpPr>
                <p:nvPr/>
              </p:nvSpPr>
              <p:spPr bwMode="auto">
                <a:xfrm>
                  <a:off x="2448" y="3600"/>
                  <a:ext cx="0" cy="24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imes New Roman"/>
                  </a:endParaRPr>
                </a:p>
              </p:txBody>
            </p:sp>
            <p:sp>
              <p:nvSpPr>
                <p:cNvPr id="45148" name="Line 324"/>
                <p:cNvSpPr>
                  <a:spLocks noChangeShapeType="1"/>
                </p:cNvSpPr>
                <p:nvPr/>
              </p:nvSpPr>
              <p:spPr bwMode="auto">
                <a:xfrm>
                  <a:off x="2448" y="2448"/>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imes New Roman"/>
                  </a:endParaRPr>
                </a:p>
              </p:txBody>
            </p:sp>
            <p:sp>
              <p:nvSpPr>
                <p:cNvPr id="45149" name="Line 325"/>
                <p:cNvSpPr>
                  <a:spLocks noChangeShapeType="1"/>
                </p:cNvSpPr>
                <p:nvPr/>
              </p:nvSpPr>
              <p:spPr bwMode="auto">
                <a:xfrm>
                  <a:off x="2448" y="2688"/>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imes New Roman"/>
                  </a:endParaRPr>
                </a:p>
              </p:txBody>
            </p:sp>
            <p:sp>
              <p:nvSpPr>
                <p:cNvPr id="45150" name="Line 326"/>
                <p:cNvSpPr>
                  <a:spLocks noChangeShapeType="1"/>
                </p:cNvSpPr>
                <p:nvPr/>
              </p:nvSpPr>
              <p:spPr bwMode="auto">
                <a:xfrm>
                  <a:off x="2448" y="2784"/>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imes New Roman"/>
                  </a:endParaRPr>
                </a:p>
              </p:txBody>
            </p:sp>
            <p:sp>
              <p:nvSpPr>
                <p:cNvPr id="45151" name="Line 327"/>
                <p:cNvSpPr>
                  <a:spLocks noChangeShapeType="1"/>
                </p:cNvSpPr>
                <p:nvPr/>
              </p:nvSpPr>
              <p:spPr bwMode="auto">
                <a:xfrm>
                  <a:off x="2448" y="3024"/>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imes New Roman"/>
                  </a:endParaRPr>
                </a:p>
              </p:txBody>
            </p:sp>
            <p:sp>
              <p:nvSpPr>
                <p:cNvPr id="45152" name="Line 328"/>
                <p:cNvSpPr>
                  <a:spLocks noChangeShapeType="1"/>
                </p:cNvSpPr>
                <p:nvPr/>
              </p:nvSpPr>
              <p:spPr bwMode="auto">
                <a:xfrm>
                  <a:off x="2448" y="3216"/>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imes New Roman"/>
                  </a:endParaRPr>
                </a:p>
              </p:txBody>
            </p:sp>
            <p:sp>
              <p:nvSpPr>
                <p:cNvPr id="45153" name="Line 329"/>
                <p:cNvSpPr>
                  <a:spLocks noChangeShapeType="1"/>
                </p:cNvSpPr>
                <p:nvPr/>
              </p:nvSpPr>
              <p:spPr bwMode="auto">
                <a:xfrm>
                  <a:off x="2448" y="3456"/>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imes New Roman"/>
                  </a:endParaRPr>
                </a:p>
              </p:txBody>
            </p:sp>
            <p:sp>
              <p:nvSpPr>
                <p:cNvPr id="45154" name="Line 330"/>
                <p:cNvSpPr>
                  <a:spLocks noChangeShapeType="1"/>
                </p:cNvSpPr>
                <p:nvPr/>
              </p:nvSpPr>
              <p:spPr bwMode="auto">
                <a:xfrm>
                  <a:off x="2448" y="3600"/>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imes New Roman"/>
                  </a:endParaRPr>
                </a:p>
              </p:txBody>
            </p:sp>
            <p:sp>
              <p:nvSpPr>
                <p:cNvPr id="45155" name="Line 331"/>
                <p:cNvSpPr>
                  <a:spLocks noChangeShapeType="1"/>
                </p:cNvSpPr>
                <p:nvPr/>
              </p:nvSpPr>
              <p:spPr bwMode="auto">
                <a:xfrm>
                  <a:off x="2448" y="3840"/>
                  <a:ext cx="384" cy="0"/>
                </a:xfrm>
                <a:prstGeom prst="line">
                  <a:avLst/>
                </a:prstGeom>
                <a:noFill/>
                <a:ln w="12700" cap="rnd">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imes New Roman"/>
                  </a:endParaRPr>
                </a:p>
              </p:txBody>
            </p:sp>
          </p:grpSp>
        </p:grpSp>
      </p:grpSp>
      <p:grpSp>
        <p:nvGrpSpPr>
          <p:cNvPr id="4" name="Group 3"/>
          <p:cNvGrpSpPr/>
          <p:nvPr/>
        </p:nvGrpSpPr>
        <p:grpSpPr>
          <a:xfrm>
            <a:off x="8059050" y="1490664"/>
            <a:ext cx="3575018" cy="2743200"/>
            <a:chOff x="5486400" y="1219200"/>
            <a:chExt cx="3575018" cy="2743200"/>
          </a:xfrm>
        </p:grpSpPr>
        <p:sp>
          <p:nvSpPr>
            <p:cNvPr id="45129" name="AutoShape 305"/>
            <p:cNvSpPr>
              <a:spLocks noChangeArrowheads="1"/>
            </p:cNvSpPr>
            <p:nvPr/>
          </p:nvSpPr>
          <p:spPr bwMode="auto">
            <a:xfrm>
              <a:off x="5543793" y="1219200"/>
              <a:ext cx="3447807" cy="2743200"/>
            </a:xfrm>
            <a:prstGeom prst="wedgeRoundRectCallout">
              <a:avLst>
                <a:gd name="adj1" fmla="val -45028"/>
                <a:gd name="adj2" fmla="val 57005"/>
                <a:gd name="adj3" fmla="val 16667"/>
              </a:avLst>
            </a:prstGeom>
            <a:solidFill>
              <a:schemeClr val="bg1"/>
            </a:solidFill>
            <a:ln w="12700" cap="rnd">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endParaRPr lang="en-US" altLang="en-US" sz="2400">
                <a:solidFill>
                  <a:srgbClr val="000000"/>
                </a:solidFill>
              </a:endParaRPr>
            </a:p>
          </p:txBody>
        </p:sp>
        <p:sp>
          <p:nvSpPr>
            <p:cNvPr id="45130" name="Text Box 306"/>
            <p:cNvSpPr txBox="1">
              <a:spLocks noChangeArrowheads="1"/>
            </p:cNvSpPr>
            <p:nvPr/>
          </p:nvSpPr>
          <p:spPr bwMode="auto">
            <a:xfrm>
              <a:off x="5486400" y="1359029"/>
              <a:ext cx="3575018"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US" altLang="en-US" sz="2800" dirty="0">
                  <a:solidFill>
                    <a:srgbClr val="000000"/>
                  </a:solidFill>
                </a:rPr>
                <a:t>Dad, if you really</a:t>
              </a:r>
            </a:p>
            <a:p>
              <a:pPr algn="ctr">
                <a:spcBef>
                  <a:spcPct val="0"/>
                </a:spcBef>
                <a:buNone/>
              </a:pPr>
              <a:r>
                <a:rPr lang="en-US" altLang="en-US" sz="2800" dirty="0">
                  <a:solidFill>
                    <a:srgbClr val="000000"/>
                  </a:solidFill>
                </a:rPr>
                <a:t>want to </a:t>
              </a:r>
              <a:r>
                <a:rPr lang="en-US" altLang="en-US" sz="2800" b="1" dirty="0">
                  <a:solidFill>
                    <a:srgbClr val="000000"/>
                  </a:solidFill>
                </a:rPr>
                <a:t>turn</a:t>
              </a:r>
              <a:r>
                <a:rPr lang="en-US" altLang="en-US" sz="2800" dirty="0">
                  <a:solidFill>
                    <a:srgbClr val="000000"/>
                  </a:solidFill>
                </a:rPr>
                <a:t> your </a:t>
              </a:r>
            </a:p>
            <a:p>
              <a:pPr algn="ctr">
                <a:spcBef>
                  <a:spcPct val="0"/>
                </a:spcBef>
                <a:buNone/>
              </a:pPr>
              <a:r>
                <a:rPr lang="en-US" altLang="en-US" sz="2800" b="1" dirty="0">
                  <a:solidFill>
                    <a:srgbClr val="000000"/>
                  </a:solidFill>
                </a:rPr>
                <a:t>Heart to</a:t>
              </a:r>
              <a:r>
                <a:rPr lang="en-US" altLang="en-US" sz="2800" dirty="0">
                  <a:solidFill>
                    <a:srgbClr val="000000"/>
                  </a:solidFill>
                </a:rPr>
                <a:t> your </a:t>
              </a:r>
              <a:r>
                <a:rPr lang="en-US" altLang="en-US" sz="2800" b="1" dirty="0">
                  <a:solidFill>
                    <a:srgbClr val="000000"/>
                  </a:solidFill>
                </a:rPr>
                <a:t>Fathers</a:t>
              </a:r>
              <a:r>
                <a:rPr lang="en-US" altLang="en-US" sz="2800" dirty="0">
                  <a:solidFill>
                    <a:srgbClr val="000000"/>
                  </a:solidFill>
                </a:rPr>
                <a:t>,</a:t>
              </a:r>
            </a:p>
            <a:p>
              <a:pPr algn="ctr">
                <a:spcBef>
                  <a:spcPct val="0"/>
                </a:spcBef>
                <a:buNone/>
              </a:pPr>
              <a:r>
                <a:rPr lang="en-US" altLang="en-US" sz="2800" dirty="0">
                  <a:solidFill>
                    <a:srgbClr val="000000"/>
                  </a:solidFill>
                </a:rPr>
                <a:t>you’ll do your </a:t>
              </a:r>
              <a:r>
                <a:rPr lang="en-US" altLang="en-US" b="1" u="sng" dirty="0">
                  <a:solidFill>
                    <a:srgbClr val="000000"/>
                  </a:solidFill>
                </a:rPr>
                <a:t>5</a:t>
              </a:r>
              <a:r>
                <a:rPr lang="en-US" altLang="en-US" sz="2800" dirty="0">
                  <a:solidFill>
                    <a:srgbClr val="000000"/>
                  </a:solidFill>
                </a:rPr>
                <a:t>th &amp;</a:t>
              </a:r>
            </a:p>
            <a:p>
              <a:pPr algn="ctr">
                <a:spcBef>
                  <a:spcPct val="0"/>
                </a:spcBef>
                <a:buNone/>
              </a:pPr>
              <a:r>
                <a:rPr lang="en-US" altLang="en-US" b="1" u="sng" dirty="0">
                  <a:solidFill>
                    <a:srgbClr val="000000"/>
                  </a:solidFill>
                </a:rPr>
                <a:t>6</a:t>
              </a:r>
              <a:r>
                <a:rPr lang="en-US" altLang="en-US" sz="2800" dirty="0">
                  <a:solidFill>
                    <a:srgbClr val="000000"/>
                  </a:solidFill>
                </a:rPr>
                <a:t>th generations also. </a:t>
              </a:r>
            </a:p>
          </p:txBody>
        </p:sp>
      </p:grpSp>
    </p:spTree>
    <p:extLst>
      <p:ext uri="{BB962C8B-B14F-4D97-AF65-F5344CB8AC3E}">
        <p14:creationId xmlns:p14="http://schemas.microsoft.com/office/powerpoint/2010/main" val="389115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What experiences have you had with temple and family history work that have helped you feel a greater connection to your ancestors?</a:t>
            </a:r>
          </a:p>
          <a:p>
            <a:r>
              <a:rPr lang="en-US" sz="2400" dirty="0"/>
              <a:t>How is doing temple and family history work similar to what the Savior does for us?</a:t>
            </a:r>
          </a:p>
          <a:p>
            <a:r>
              <a:rPr lang="en-US" sz="2400" dirty="0"/>
              <a:t>Why do you think binding or sealing families together is important to Heavenly Father?</a:t>
            </a:r>
          </a:p>
          <a:p>
            <a:r>
              <a:rPr lang="en-US" sz="2400" dirty="0"/>
              <a:t>Imagine you have a friend who has recently decided to become a member of the Church. This friend is concerned because her grandparents died without having learned about the restored Church of Jesus Christ. She worries that because they were never baptized, they will not be able to live with God eternally. What could you share with your friend a scripture that could help resolve her concern?</a:t>
            </a:r>
          </a:p>
        </p:txBody>
      </p:sp>
      <p:grpSp>
        <p:nvGrpSpPr>
          <p:cNvPr id="5" name="Group 4">
            <a:extLst>
              <a:ext uri="{FF2B5EF4-FFF2-40B4-BE49-F238E27FC236}">
                <a16:creationId xmlns:a16="http://schemas.microsoft.com/office/drawing/2014/main" id="{391B29CE-1C3D-4824-A494-9A6BF6B52149}"/>
              </a:ext>
            </a:extLst>
          </p:cNvPr>
          <p:cNvGrpSpPr/>
          <p:nvPr/>
        </p:nvGrpSpPr>
        <p:grpSpPr>
          <a:xfrm>
            <a:off x="0" y="0"/>
            <a:ext cx="12192000" cy="1520328"/>
            <a:chOff x="0" y="0"/>
            <a:chExt cx="12192000" cy="1520328"/>
          </a:xfrm>
        </p:grpSpPr>
        <p:sp>
          <p:nvSpPr>
            <p:cNvPr id="6" name="Text Placeholder 6">
              <a:extLst>
                <a:ext uri="{FF2B5EF4-FFF2-40B4-BE49-F238E27FC236}">
                  <a16:creationId xmlns:a16="http://schemas.microsoft.com/office/drawing/2014/main" id="{71DD27B5-AA02-415E-A8CC-7038628BEEF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5400" b="1" i="0" u="none" strike="noStrike" kern="0" cap="none" spc="0" normalizeH="0" baseline="0" noProof="0" dirty="0">
                  <a:ln w="13462">
                    <a:solidFill>
                      <a:srgbClr val="FFFFFF"/>
                    </a:solidFill>
                    <a:prstDash val="solid"/>
                  </a:ln>
                  <a:solidFill>
                    <a:srgbClr val="000000">
                      <a:lumMod val="85000"/>
                      <a:lumOff val="15000"/>
                    </a:srgbClr>
                  </a:solidFill>
                  <a:effectLst>
                    <a:outerShdw dist="38100" dir="2700000" algn="bl" rotWithShape="0">
                      <a:srgbClr val="B7C6FE"/>
                    </a:outerShdw>
                  </a:effectLst>
                  <a:uLnTx/>
                  <a:uFillTx/>
                  <a:latin typeface="Berlin Sans FB" panose="020E0602020502020306" pitchFamily="34" charset="0"/>
                  <a:ea typeface="+mn-ea"/>
                  <a:cs typeface="Angsana New" panose="02020603050405020304" pitchFamily="18" charset="-34"/>
                </a:rPr>
                <a:t>The Daily Dilemma</a:t>
              </a:r>
            </a:p>
          </p:txBody>
        </p:sp>
        <p:pic>
          <p:nvPicPr>
            <p:cNvPr id="7" name="Picture 2" descr="The Daily Dilemma - Home | Facebook">
              <a:extLst>
                <a:ext uri="{FF2B5EF4-FFF2-40B4-BE49-F238E27FC236}">
                  <a16:creationId xmlns:a16="http://schemas.microsoft.com/office/drawing/2014/main" id="{4F7D77A3-DB9D-4FF0-96F2-F724A8B0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ISTEN NOW: A Dilemma Born Out Of The Daily Dilemma – 90.9 KCBI FM">
              <a:extLst>
                <a:ext uri="{FF2B5EF4-FFF2-40B4-BE49-F238E27FC236}">
                  <a16:creationId xmlns:a16="http://schemas.microsoft.com/office/drawing/2014/main" id="{3BD74F1C-4D1E-4B2A-AD40-43C7982A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5331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0" y="272710"/>
            <a:ext cx="9715500" cy="1143000"/>
          </a:xfrm>
        </p:spPr>
        <p:txBody>
          <a:bodyPr/>
          <a:lstStyle/>
          <a:p>
            <a:r>
              <a:rPr lang="en-US" dirty="0"/>
              <a:t>Doctrinal Mastery Reference Quiz </a:t>
            </a:r>
          </a:p>
        </p:txBody>
      </p:sp>
      <p:sp>
        <p:nvSpPr>
          <p:cNvPr id="4" name="Content Placeholder 3"/>
          <p:cNvSpPr>
            <a:spLocks noGrp="1"/>
          </p:cNvSpPr>
          <p:nvPr>
            <p:ph sz="half" idx="1"/>
          </p:nvPr>
        </p:nvSpPr>
        <p:spPr>
          <a:xfrm>
            <a:off x="640080" y="1627779"/>
            <a:ext cx="7875270" cy="4114800"/>
          </a:xfrm>
        </p:spPr>
        <p:txBody>
          <a:bodyPr/>
          <a:lstStyle/>
          <a:p>
            <a:pPr marL="514350" indent="-514350">
              <a:buFont typeface="+mj-lt"/>
              <a:buAutoNum type="arabicPeriod"/>
            </a:pPr>
            <a:r>
              <a:rPr lang="en-US" sz="2600" dirty="0"/>
              <a:t>____ “The Lord God . . . </a:t>
            </a:r>
            <a:r>
              <a:rPr lang="en-US" sz="2600" dirty="0" err="1"/>
              <a:t>revealeth</a:t>
            </a:r>
            <a:r>
              <a:rPr lang="en-US" sz="2600" dirty="0"/>
              <a:t> his secret unto his servants the prophets.”</a:t>
            </a:r>
          </a:p>
          <a:p>
            <a:pPr marL="514350" indent="-514350">
              <a:buFont typeface="+mj-lt"/>
              <a:buAutoNum type="arabicPeriod"/>
            </a:pPr>
            <a:r>
              <a:rPr lang="en-US" sz="2600" dirty="0"/>
              <a:t>____ Elijah “shall turn . . . the heart of the children to their fathers.”</a:t>
            </a:r>
          </a:p>
          <a:p>
            <a:pPr marL="514350" indent="-514350">
              <a:buFont typeface="+mj-lt"/>
              <a:buAutoNum type="arabicPeriod"/>
            </a:pPr>
            <a:r>
              <a:rPr lang="en-US" sz="2600" dirty="0"/>
              <a:t>____ The prophet is “a watchman unto the house of Israel.”</a:t>
            </a:r>
          </a:p>
          <a:p>
            <a:pPr marL="514350" indent="-514350">
              <a:buFont typeface="+mj-lt"/>
              <a:buAutoNum type="arabicPeriod"/>
            </a:pPr>
            <a:r>
              <a:rPr lang="en-US" sz="2600" dirty="0"/>
              <a:t>____ The Bible and the Book of Mormon “shall become one in thine hand.”</a:t>
            </a:r>
          </a:p>
          <a:p>
            <a:pPr marL="514350" indent="-514350">
              <a:buFont typeface="+mj-lt"/>
              <a:buAutoNum type="arabicPeriod"/>
            </a:pPr>
            <a:r>
              <a:rPr lang="en-US" sz="2600" dirty="0"/>
              <a:t>____ The blessings of paying tithing</a:t>
            </a:r>
          </a:p>
          <a:p>
            <a:pPr marL="514350" indent="-514350">
              <a:buFont typeface="+mj-lt"/>
              <a:buAutoNum type="arabicPeriod"/>
            </a:pPr>
            <a:r>
              <a:rPr lang="en-US" sz="2600" dirty="0"/>
              <a:t>____ God shall “set up a kingdom, which shall never be destroyed.”</a:t>
            </a:r>
          </a:p>
          <a:p>
            <a:pPr marL="514350" indent="-514350">
              <a:buFont typeface="+mj-lt"/>
              <a:buAutoNum type="arabicPeriod"/>
            </a:pPr>
            <a:endParaRPr lang="en-US" sz="2600" dirty="0"/>
          </a:p>
        </p:txBody>
      </p:sp>
      <p:sp>
        <p:nvSpPr>
          <p:cNvPr id="5" name="Content Placeholder 4"/>
          <p:cNvSpPr>
            <a:spLocks noGrp="1"/>
          </p:cNvSpPr>
          <p:nvPr>
            <p:ph sz="half" idx="2"/>
          </p:nvPr>
        </p:nvSpPr>
        <p:spPr>
          <a:xfrm>
            <a:off x="8659257" y="1627779"/>
            <a:ext cx="3102213" cy="4114800"/>
          </a:xfrm>
        </p:spPr>
        <p:txBody>
          <a:bodyPr/>
          <a:lstStyle/>
          <a:p>
            <a:pPr marL="514350" indent="-514350">
              <a:buFont typeface="+mj-lt"/>
              <a:buAutoNum type="alphaUcPeriod"/>
            </a:pPr>
            <a:r>
              <a:rPr lang="de-DE" sz="2600" dirty="0">
                <a:latin typeface="+mj-lt"/>
              </a:rPr>
              <a:t>Ezekiel 3:16-17</a:t>
            </a:r>
          </a:p>
          <a:p>
            <a:pPr marL="514350" indent="-514350">
              <a:buFont typeface="+mj-lt"/>
              <a:buAutoNum type="alphaUcPeriod"/>
            </a:pPr>
            <a:r>
              <a:rPr lang="de-DE" sz="2600" dirty="0">
                <a:latin typeface="+mj-lt"/>
              </a:rPr>
              <a:t>Ezekiel 37:15-17</a:t>
            </a:r>
          </a:p>
          <a:p>
            <a:pPr marL="514350" indent="-514350">
              <a:buFont typeface="+mj-lt"/>
              <a:buAutoNum type="alphaUcPeriod"/>
            </a:pPr>
            <a:r>
              <a:rPr lang="de-DE" sz="2600" dirty="0">
                <a:latin typeface="+mj-lt"/>
              </a:rPr>
              <a:t>Daniel 2:44-45</a:t>
            </a:r>
          </a:p>
          <a:p>
            <a:pPr marL="514350" indent="-514350">
              <a:buFont typeface="+mj-lt"/>
              <a:buAutoNum type="alphaUcPeriod"/>
            </a:pPr>
            <a:r>
              <a:rPr lang="de-DE" sz="2600" dirty="0">
                <a:latin typeface="+mj-lt"/>
              </a:rPr>
              <a:t>Amos 3:7</a:t>
            </a:r>
          </a:p>
          <a:p>
            <a:pPr marL="514350" indent="-514350">
              <a:buFont typeface="+mj-lt"/>
              <a:buAutoNum type="alphaUcPeriod"/>
            </a:pPr>
            <a:r>
              <a:rPr lang="de-DE" sz="2600" dirty="0">
                <a:latin typeface="+mj-lt"/>
              </a:rPr>
              <a:t>Malachi 3:8-10</a:t>
            </a:r>
          </a:p>
          <a:p>
            <a:pPr marL="514350" indent="-514350">
              <a:buFont typeface="+mj-lt"/>
              <a:buAutoNum type="alphaUcPeriod"/>
            </a:pPr>
            <a:r>
              <a:rPr lang="de-DE" sz="2600" dirty="0">
                <a:latin typeface="+mj-lt"/>
              </a:rPr>
              <a:t>Malachi 4:5-6</a:t>
            </a:r>
          </a:p>
          <a:p>
            <a:pPr marL="0" indent="0">
              <a:buNone/>
            </a:pPr>
            <a:endParaRPr lang="en-US" sz="2600" dirty="0"/>
          </a:p>
          <a:p>
            <a:endParaRPr lang="en-US" sz="2600" dirty="0"/>
          </a:p>
        </p:txBody>
      </p:sp>
    </p:spTree>
    <p:extLst>
      <p:ext uri="{BB962C8B-B14F-4D97-AF65-F5344CB8AC3E}">
        <p14:creationId xmlns:p14="http://schemas.microsoft.com/office/powerpoint/2010/main" val="3662153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Using The Old Testament</a:t>
            </a:r>
            <a:br>
              <a:rPr lang="en-US" dirty="0"/>
            </a:br>
            <a:r>
              <a:rPr lang="en-US" dirty="0"/>
              <a:t>Doctrinal Mastery Mnemonics</a:t>
            </a:r>
          </a:p>
        </p:txBody>
      </p:sp>
      <p:sp>
        <p:nvSpPr>
          <p:cNvPr id="3" name="Content Placeholder 2"/>
          <p:cNvSpPr>
            <a:spLocks noGrp="1"/>
          </p:cNvSpPr>
          <p:nvPr>
            <p:ph idx="1"/>
          </p:nvPr>
        </p:nvSpPr>
        <p:spPr>
          <a:xfrm>
            <a:off x="658161" y="2053393"/>
            <a:ext cx="6340643" cy="4094745"/>
          </a:xfrm>
        </p:spPr>
        <p:txBody>
          <a:bodyPr/>
          <a:lstStyle/>
          <a:p>
            <a:pPr marL="742950" indent="-514350">
              <a:buFont typeface="+mj-lt"/>
              <a:buAutoNum type="arabicPeriod"/>
              <a:defRPr/>
            </a:pPr>
            <a:r>
              <a:rPr lang="en-US" sz="2400" dirty="0"/>
              <a:t>Keep the key words of the scripture in mind (especially the </a:t>
            </a:r>
            <a:r>
              <a:rPr lang="en-US" sz="2400" u="sng" dirty="0"/>
              <a:t>underlined</a:t>
            </a:r>
            <a:r>
              <a:rPr lang="en-US" sz="2400" dirty="0"/>
              <a:t> words).</a:t>
            </a:r>
          </a:p>
          <a:p>
            <a:pPr marL="742950" indent="-514350">
              <a:buFont typeface="+mj-lt"/>
              <a:buAutoNum type="arabicPeriod"/>
              <a:defRPr/>
            </a:pPr>
            <a:r>
              <a:rPr lang="en-US" sz="2400" dirty="0"/>
              <a:t>Link the key words to an idea or image in the cartoon mnemonic.</a:t>
            </a:r>
          </a:p>
          <a:p>
            <a:pPr marL="742950" indent="-514350">
              <a:buFont typeface="+mj-lt"/>
              <a:buAutoNum type="arabicPeriod"/>
              <a:defRPr/>
            </a:pPr>
            <a:r>
              <a:rPr lang="en-US" sz="2400" dirty="0"/>
              <a:t>Link the idea to the reference embedded in the cartoon mnemonic.</a:t>
            </a:r>
          </a:p>
          <a:p>
            <a:pPr marL="742950" indent="-514350">
              <a:buFont typeface="+mj-lt"/>
              <a:buAutoNum type="arabicPeriod"/>
              <a:defRPr/>
            </a:pPr>
            <a:r>
              <a:rPr lang="en-US" sz="2400" dirty="0"/>
              <a:t>Practice with a friend, with them saying the key words, and you giving the reference.</a:t>
            </a:r>
          </a:p>
          <a:p>
            <a:pPr marL="742950" indent="-514350">
              <a:buFont typeface="+mj-lt"/>
              <a:buAutoNum type="arabicPeriod"/>
              <a:defRPr/>
            </a:pPr>
            <a:r>
              <a:rPr lang="en-US" sz="2400" dirty="0"/>
              <a:t>Give hints from the mnemonic.  </a:t>
            </a:r>
          </a:p>
          <a:p>
            <a:endParaRPr lang="en-US" sz="2400" dirty="0"/>
          </a:p>
        </p:txBody>
      </p:sp>
      <p:pic>
        <p:nvPicPr>
          <p:cNvPr id="5" name="Picture 4">
            <a:extLst>
              <a:ext uri="{FF2B5EF4-FFF2-40B4-BE49-F238E27FC236}">
                <a16:creationId xmlns:a16="http://schemas.microsoft.com/office/drawing/2014/main" id="{7B022D8F-C3B2-44F3-8EAA-2D7A48BEA722}"/>
              </a:ext>
            </a:extLst>
          </p:cNvPr>
          <p:cNvPicPr>
            <a:picLocks noChangeAspect="1"/>
          </p:cNvPicPr>
          <p:nvPr/>
        </p:nvPicPr>
        <p:blipFill>
          <a:blip r:embed="rId2"/>
          <a:stretch>
            <a:fillRect/>
          </a:stretch>
        </p:blipFill>
        <p:spPr>
          <a:xfrm>
            <a:off x="6998804" y="2111433"/>
            <a:ext cx="5102415" cy="2870109"/>
          </a:xfrm>
          <a:prstGeom prst="rect">
            <a:avLst/>
          </a:prstGeom>
          <a:ln w="25400">
            <a:solidFill>
              <a:schemeClr val="tx1"/>
            </a:solidFill>
          </a:ln>
        </p:spPr>
      </p:pic>
    </p:spTree>
    <p:extLst>
      <p:ext uri="{BB962C8B-B14F-4D97-AF65-F5344CB8AC3E}">
        <p14:creationId xmlns:p14="http://schemas.microsoft.com/office/powerpoint/2010/main" val="3002561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136">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9" name="Group 138">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40" name="Straight Connector 139">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1" name="Rectangle 140">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3" name="Rectangle 142">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Doctrinal Mastery Overview: Mastering the Doctrine">
            <a:extLst>
              <a:ext uri="{FF2B5EF4-FFF2-40B4-BE49-F238E27FC236}">
                <a16:creationId xmlns:a16="http://schemas.microsoft.com/office/drawing/2014/main" id="{B5CEFCB6-8DC2-4E18-8B0C-61AA2A5E49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8"/>
          <a:stretch/>
        </p:blipFill>
        <p:spPr bwMode="auto">
          <a:xfrm>
            <a:off x="6899357" y="671201"/>
            <a:ext cx="4601417" cy="45430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D8DB724-0501-4795-AC5B-9B6BA1CEDF13}"/>
              </a:ext>
            </a:extLst>
          </p:cNvPr>
          <p:cNvSpPr/>
          <p:nvPr/>
        </p:nvSpPr>
        <p:spPr>
          <a:xfrm>
            <a:off x="965200" y="671201"/>
            <a:ext cx="5130800" cy="280076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solidFill>
                  <a:srgbClr val="5B9BD5">
                    <a:lumMod val="75000"/>
                  </a:srgbClr>
                </a:solidFill>
                <a:effectLst/>
                <a:uLnTx/>
                <a:uFillTx/>
                <a:latin typeface="Calibri" panose="020F0502020204030204"/>
                <a:ea typeface="+mn-ea"/>
                <a:cs typeface="+mn-cs"/>
              </a:rPr>
              <a:t>Doctrinal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solidFill>
                  <a:srgbClr val="5B9BD5">
                    <a:lumMod val="75000"/>
                  </a:srgbClr>
                </a:solidFill>
                <a:effectLst/>
                <a:uLnTx/>
                <a:uFillTx/>
                <a:latin typeface="Calibri" panose="020F0502020204030204"/>
                <a:ea typeface="+mn-ea"/>
                <a:cs typeface="+mn-cs"/>
              </a:rPr>
              <a:t>Mastery</a:t>
            </a:r>
          </a:p>
        </p:txBody>
      </p:sp>
      <p:pic>
        <p:nvPicPr>
          <p:cNvPr id="2056" name="Picture 8">
            <a:extLst>
              <a:ext uri="{FF2B5EF4-FFF2-40B4-BE49-F238E27FC236}">
                <a16:creationId xmlns:a16="http://schemas.microsoft.com/office/drawing/2014/main" id="{6707FA73-020D-4F29-B220-683F2C631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638" y="3336066"/>
            <a:ext cx="4913924" cy="197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099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690CFB8-5330-F24F-C42E-7BE5ACC8D320}"/>
              </a:ext>
            </a:extLst>
          </p:cNvPr>
          <p:cNvSpPr>
            <a:spLocks noGrp="1"/>
          </p:cNvSpPr>
          <p:nvPr>
            <p:ph type="ctrTitle"/>
          </p:nvPr>
        </p:nvSpPr>
        <p:spPr>
          <a:xfrm>
            <a:off x="1314824" y="735106"/>
            <a:ext cx="10053763" cy="2928470"/>
          </a:xfrm>
        </p:spPr>
        <p:txBody>
          <a:bodyPr anchor="b">
            <a:noAutofit/>
          </a:bodyPr>
          <a:lstStyle/>
          <a:p>
            <a:pPr algn="l"/>
            <a:r>
              <a:rPr lang="en-US" sz="13800" dirty="0">
                <a:solidFill>
                  <a:srgbClr val="FFFFFF"/>
                </a:solidFill>
              </a:rPr>
              <a:t>Fall 2022</a:t>
            </a:r>
          </a:p>
        </p:txBody>
      </p:sp>
      <p:sp>
        <p:nvSpPr>
          <p:cNvPr id="5" name="Subtitle 4">
            <a:extLst>
              <a:ext uri="{FF2B5EF4-FFF2-40B4-BE49-F238E27FC236}">
                <a16:creationId xmlns:a16="http://schemas.microsoft.com/office/drawing/2014/main" id="{F2E0ED60-E7CB-7791-3649-7D06814B8C30}"/>
              </a:ext>
            </a:extLst>
          </p:cNvPr>
          <p:cNvSpPr>
            <a:spLocks noGrp="1"/>
          </p:cNvSpPr>
          <p:nvPr>
            <p:ph type="subTitle" idx="1"/>
          </p:nvPr>
        </p:nvSpPr>
        <p:spPr>
          <a:xfrm>
            <a:off x="1350682" y="4870824"/>
            <a:ext cx="10005951" cy="1458258"/>
          </a:xfrm>
        </p:spPr>
        <p:txBody>
          <a:bodyPr anchor="ctr">
            <a:normAutofit/>
          </a:bodyPr>
          <a:lstStyle/>
          <a:p>
            <a:pPr algn="l"/>
            <a:endParaRPr lang="en-US"/>
          </a:p>
        </p:txBody>
      </p:sp>
    </p:spTree>
    <p:extLst>
      <p:ext uri="{BB962C8B-B14F-4D97-AF65-F5344CB8AC3E}">
        <p14:creationId xmlns:p14="http://schemas.microsoft.com/office/powerpoint/2010/main" val="1776525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17172" y="267153"/>
            <a:ext cx="8722179" cy="592816"/>
          </a:xfrm>
        </p:spPr>
        <p:txBody>
          <a:bodyPr>
            <a:normAutofit fontScale="90000"/>
          </a:bodyPr>
          <a:lstStyle/>
          <a:p>
            <a:pPr algn="l"/>
            <a:r>
              <a:rPr lang="en-US" b="1" dirty="0">
                <a:latin typeface="Times New Roman" panose="02020603050405020304" pitchFamily="18" charset="0"/>
                <a:cs typeface="Times New Roman" panose="02020603050405020304" pitchFamily="18" charset="0"/>
              </a:rPr>
              <a:t>Isaiah 5:20</a:t>
            </a:r>
          </a:p>
        </p:txBody>
      </p:sp>
      <p:sp>
        <p:nvSpPr>
          <p:cNvPr id="8" name="Content Placeholder 7"/>
          <p:cNvSpPr>
            <a:spLocks noGrp="1"/>
          </p:cNvSpPr>
          <p:nvPr>
            <p:ph idx="1"/>
          </p:nvPr>
        </p:nvSpPr>
        <p:spPr>
          <a:xfrm>
            <a:off x="1317172" y="1132114"/>
            <a:ext cx="9590315" cy="533400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 20 Woe unto them that call evil good, and good evil; that put darkness for light, and light for darkness; that put bitter for sweet, and sweet for bitter!</a:t>
            </a:r>
            <a:endParaRPr lang="en-US" sz="4000" dirty="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394960" y="234753"/>
            <a:ext cx="5512527" cy="646986"/>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a:ea typeface="+mn-ea"/>
                <a:cs typeface="+mn-cs"/>
              </a:rPr>
              <a:t>Acquiring Spiritual Knowledge</a:t>
            </a:r>
          </a:p>
        </p:txBody>
      </p:sp>
      <p:cxnSp>
        <p:nvCxnSpPr>
          <p:cNvPr id="5" name="Straight Connector 4">
            <a:extLst>
              <a:ext uri="{FF2B5EF4-FFF2-40B4-BE49-F238E27FC236}">
                <a16:creationId xmlns:a16="http://schemas.microsoft.com/office/drawing/2014/main" id="{E90CE5ED-0310-43D3-B0FA-EEE3F8F0B153}"/>
              </a:ext>
            </a:extLst>
          </p:cNvPr>
          <p:cNvCxnSpPr>
            <a:cxnSpLocks/>
          </p:cNvCxnSpPr>
          <p:nvPr/>
        </p:nvCxnSpPr>
        <p:spPr bwMode="auto">
          <a:xfrm>
            <a:off x="2308860" y="1798213"/>
            <a:ext cx="7730491" cy="0"/>
          </a:xfrm>
          <a:prstGeom prst="line">
            <a:avLst/>
          </a:prstGeom>
          <a:solidFill>
            <a:schemeClr val="bg1"/>
          </a:solidFill>
          <a:ln w="3810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EE6A2778-DD45-4FA8-816C-BA6AC4E73A47}"/>
              </a:ext>
            </a:extLst>
          </p:cNvPr>
          <p:cNvCxnSpPr>
            <a:cxnSpLocks/>
          </p:cNvCxnSpPr>
          <p:nvPr/>
        </p:nvCxnSpPr>
        <p:spPr bwMode="auto">
          <a:xfrm>
            <a:off x="1426936" y="2428925"/>
            <a:ext cx="1922054" cy="0"/>
          </a:xfrm>
          <a:prstGeom prst="line">
            <a:avLst/>
          </a:prstGeom>
          <a:solidFill>
            <a:schemeClr val="bg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77606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42035" y="-171928"/>
            <a:ext cx="10107930" cy="1143000"/>
          </a:xfrm>
        </p:spPr>
        <p:txBody>
          <a:bodyPr/>
          <a:lstStyle/>
          <a:p>
            <a:r>
              <a:rPr lang="en-US" altLang="en-US" sz="3400" b="1" i="1" dirty="0"/>
              <a:t>“</a:t>
            </a:r>
            <a:r>
              <a:rPr lang="en-US" altLang="en-US" sz="3400" b="1" i="1" u="sng" dirty="0"/>
              <a:t>Woe</a:t>
            </a:r>
            <a:r>
              <a:rPr lang="en-US" altLang="en-US" sz="3400" b="1" i="1" dirty="0"/>
              <a:t> unto them that call evil good, and good evil.”</a:t>
            </a:r>
          </a:p>
        </p:txBody>
      </p:sp>
      <p:sp>
        <p:nvSpPr>
          <p:cNvPr id="8" name="TextBox 7"/>
          <p:cNvSpPr txBox="1"/>
          <p:nvPr/>
        </p:nvSpPr>
        <p:spPr>
          <a:xfrm>
            <a:off x="2362200" y="5486401"/>
            <a:ext cx="914400"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I</a:t>
            </a:r>
          </a:p>
        </p:txBody>
      </p:sp>
      <p:sp>
        <p:nvSpPr>
          <p:cNvPr id="10" name="TextBox 9"/>
          <p:cNvSpPr txBox="1"/>
          <p:nvPr/>
        </p:nvSpPr>
        <p:spPr>
          <a:xfrm>
            <a:off x="2514600" y="5638801"/>
            <a:ext cx="914400"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I</a:t>
            </a:r>
          </a:p>
        </p:txBody>
      </p:sp>
      <p:grpSp>
        <p:nvGrpSpPr>
          <p:cNvPr id="2" name="Group 1"/>
          <p:cNvGrpSpPr/>
          <p:nvPr/>
        </p:nvGrpSpPr>
        <p:grpSpPr>
          <a:xfrm>
            <a:off x="2522220" y="2514601"/>
            <a:ext cx="7158704" cy="4267200"/>
            <a:chOff x="2553659" y="3410122"/>
            <a:chExt cx="5353050" cy="3190876"/>
          </a:xfrm>
        </p:grpSpPr>
        <p:pic>
          <p:nvPicPr>
            <p:cNvPr id="65540" name="Picture 4" descr="http://eclipseonline.files.wordpress.com/2011/04/istock_000014039452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659" y="3410122"/>
              <a:ext cx="2676525" cy="31908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eclipseonline.files.wordpress.com/2011/04/istock_000014039452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230184" y="3410122"/>
              <a:ext cx="2676525" cy="31908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99" name="Group 359"/>
          <p:cNvGrpSpPr>
            <a:grpSpLocks/>
          </p:cNvGrpSpPr>
          <p:nvPr/>
        </p:nvGrpSpPr>
        <p:grpSpPr bwMode="auto">
          <a:xfrm>
            <a:off x="1790700" y="914399"/>
            <a:ext cx="8610600" cy="1614488"/>
            <a:chOff x="48" y="384"/>
            <a:chExt cx="5520" cy="1356"/>
          </a:xfrm>
          <a:solidFill>
            <a:schemeClr val="accent3"/>
          </a:solidFill>
        </p:grpSpPr>
        <p:sp>
          <p:nvSpPr>
            <p:cNvPr id="8200" name="AutoShape 356"/>
            <p:cNvSpPr>
              <a:spLocks noChangeArrowheads="1"/>
            </p:cNvSpPr>
            <p:nvPr/>
          </p:nvSpPr>
          <p:spPr bwMode="auto">
            <a:xfrm>
              <a:off x="48" y="384"/>
              <a:ext cx="5520" cy="1344"/>
            </a:xfrm>
            <a:prstGeom prst="wedgeRoundRectCallout">
              <a:avLst>
                <a:gd name="adj1" fmla="val 241"/>
                <a:gd name="adj2" fmla="val 79838"/>
                <a:gd name="adj3" fmla="val 16667"/>
              </a:avLst>
            </a:prstGeom>
            <a:gr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01" name="Text Box 357"/>
            <p:cNvSpPr txBox="1">
              <a:spLocks noChangeArrowheads="1"/>
            </p:cNvSpPr>
            <p:nvPr/>
          </p:nvSpPr>
          <p:spPr bwMode="auto">
            <a:xfrm>
              <a:off x="156" y="422"/>
              <a:ext cx="5290" cy="1318"/>
            </a:xfrm>
            <a:prstGeom prst="rect">
              <a:avLst/>
            </a:prstGeom>
            <a:noFill/>
            <a:ln>
              <a:noFill/>
            </a:ln>
            <a:extLst>
              <a:ext uri="{91240B29-F687-4F45-9708-019B960494DF}">
                <a14:hiddenLine xmlns:a14="http://schemas.microsoft.com/office/drawing/2010/main" w="12700" cap="rnd">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2800" b="1" dirty="0">
                  <a:solidFill>
                    <a:srgbClr val="000000"/>
                  </a:solidFill>
                </a:rPr>
                <a:t>Woe! </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I-say-yah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Isaiah</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you’ll be talking to our hands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a:t>
              </a:r>
              <a:r>
                <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fingers) if you want to </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Call Evil Good </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and good evil.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With me and my twin, that adds up to </a:t>
              </a:r>
              <a:r>
                <a:rPr kumimoji="0" lang="en-US" altLang="en-US" sz="3200" b="1"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20</a:t>
              </a: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fingers. </a:t>
              </a:r>
            </a:p>
          </p:txBody>
        </p:sp>
      </p:grpSp>
    </p:spTree>
    <p:extLst>
      <p:ext uri="{BB962C8B-B14F-4D97-AF65-F5344CB8AC3E}">
        <p14:creationId xmlns:p14="http://schemas.microsoft.com/office/powerpoint/2010/main" val="154210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A3103FD3-95AA-45AE-9655-CE7334E3B3B9}" vid="{5E890A05-AADF-4D53-B40D-711A0AAC7A4C}"/>
    </a:ext>
  </a:extLst>
</a:theme>
</file>

<file path=ppt/theme/theme3.xml><?xml version="1.0" encoding="utf-8"?>
<a:theme xmlns:a="http://schemas.openxmlformats.org/drawingml/2006/main" name="D&amp;c">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amp;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mp;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mp;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mp;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mp;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mp;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mp;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mp;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3ef5274-90b8-4b3f-8a76-b4c36a43e904}" enabled="1" method="Standard" siteId="{61e6eeb3-5fd7-4aaa-ae3c-61e8deb09b79}" contentBits="0" removed="0"/>
</clbl:labelList>
</file>

<file path=docProps/app.xml><?xml version="1.0" encoding="utf-8"?>
<Properties xmlns="http://schemas.openxmlformats.org/officeDocument/2006/extended-properties" xmlns:vt="http://schemas.openxmlformats.org/officeDocument/2006/docPropsVTypes">
  <TotalTime>73820</TotalTime>
  <Words>4845</Words>
  <Application>Microsoft Office PowerPoint</Application>
  <PresentationFormat>Widescreen</PresentationFormat>
  <Paragraphs>387</Paragraphs>
  <Slides>48</Slides>
  <Notes>14</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48</vt:i4>
      </vt:variant>
    </vt:vector>
  </HeadingPairs>
  <TitlesOfParts>
    <vt:vector size="61" baseType="lpstr">
      <vt:lpstr>Arial</vt:lpstr>
      <vt:lpstr>Berlin Sans FB</vt:lpstr>
      <vt:lpstr>Calibri</vt:lpstr>
      <vt:lpstr>Calibri Light</vt:lpstr>
      <vt:lpstr>Castellar</vt:lpstr>
      <vt:lpstr>Times New Roman</vt:lpstr>
      <vt:lpstr>Default Design</vt:lpstr>
      <vt:lpstr>1_Office Theme</vt:lpstr>
      <vt:lpstr>D&amp;c</vt:lpstr>
      <vt:lpstr>4_Default Design</vt:lpstr>
      <vt:lpstr>3_Default Design</vt:lpstr>
      <vt:lpstr>2_Default Design</vt:lpstr>
      <vt:lpstr>Clip</vt:lpstr>
      <vt:lpstr>Doctrinal Mastery Helps Spring 2022 Old Testament</vt:lpstr>
      <vt:lpstr>Doctrinal Mastery Helps Fall 2022 Old Testament</vt:lpstr>
      <vt:lpstr>Books of the Old Testament  (Tanakh)</vt:lpstr>
      <vt:lpstr>A Little Explanation</vt:lpstr>
      <vt:lpstr>Steps To Using The Old Testament Doctrinal Mastery Mnemonics</vt:lpstr>
      <vt:lpstr>PowerPoint Presentation</vt:lpstr>
      <vt:lpstr>Fall 2022</vt:lpstr>
      <vt:lpstr>Isaiah 5:20</vt:lpstr>
      <vt:lpstr>“Woe unto them that call evil good, and good evil.”</vt:lpstr>
      <vt:lpstr>PowerPoint Presentation</vt:lpstr>
      <vt:lpstr>Isaiah 29:13-14</vt:lpstr>
      <vt:lpstr>The Restoration of the gospel is  “a marvellous work and a wonder.”</vt:lpstr>
      <vt:lpstr>The Restoration of the gospel is  “a marvellous work and a wonder.”</vt:lpstr>
      <vt:lpstr>PowerPoint Presentation</vt:lpstr>
      <vt:lpstr>PowerPoint Presentation</vt:lpstr>
      <vt:lpstr>Isaiah 53:3-5</vt:lpstr>
      <vt:lpstr>“Surely [Jesus Christ] hath borne our griefs, and carried our sorrows.”</vt:lpstr>
      <vt:lpstr>PowerPoint Presentation</vt:lpstr>
      <vt:lpstr>Isaiah 58:6-7</vt:lpstr>
      <vt:lpstr>The blessings of a proper fast.</vt:lpstr>
      <vt:lpstr>PowerPoint Presentation</vt:lpstr>
      <vt:lpstr>Isaiah 58:13-14</vt:lpstr>
      <vt:lpstr>“Turn away … from doing thy pleasure on my holy day; and call the sabbath a delight.”</vt:lpstr>
      <vt:lpstr>PowerPoint Presentation</vt:lpstr>
      <vt:lpstr>Jeremiah 1:4-5</vt:lpstr>
      <vt:lpstr>“Before I formed thee in the belly…  I ordained thee a prophet unto the nations.”</vt:lpstr>
      <vt:lpstr>PowerPoint Presentation</vt:lpstr>
      <vt:lpstr>Doctrinal Mastery Reference Quiz </vt:lpstr>
      <vt:lpstr>Ezekiel 3:16–17</vt:lpstr>
      <vt:lpstr>The prophet is “a watchman unto the house of Israel.”</vt:lpstr>
      <vt:lpstr>PowerPoint Presentation</vt:lpstr>
      <vt:lpstr>Ezekiel 37:15–17</vt:lpstr>
      <vt:lpstr>The Bible and the Book of Mormon “shall become one in thine hand.”</vt:lpstr>
      <vt:lpstr>PowerPoint Presentation</vt:lpstr>
      <vt:lpstr>Daniel 2:44-45</vt:lpstr>
      <vt:lpstr>God shall “set up a kingdom, which shall never be destroyed.”</vt:lpstr>
      <vt:lpstr>PowerPoint Presentation</vt:lpstr>
      <vt:lpstr>Amos 3:7</vt:lpstr>
      <vt:lpstr>“The Lord God … revealeth his secret unto his servants the prophets.”</vt:lpstr>
      <vt:lpstr>PowerPoint Presentation</vt:lpstr>
      <vt:lpstr>Malachi 3:8-10</vt:lpstr>
      <vt:lpstr>The blessings of paying tithing.</vt:lpstr>
      <vt:lpstr>PowerPoint Presentation</vt:lpstr>
      <vt:lpstr>PowerPoint Presentation</vt:lpstr>
      <vt:lpstr>Malachi 4:5-6</vt:lpstr>
      <vt:lpstr>Elijah “shall turn … the heart of the  children to their fathers.”</vt:lpstr>
      <vt:lpstr>PowerPoint Presentation</vt:lpstr>
      <vt:lpstr>Doctrinal Mastery Reference Quiz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Bushman</dc:creator>
  <cp:lastModifiedBy>John Bushman</cp:lastModifiedBy>
  <cp:revision>38</cp:revision>
  <dcterms:created xsi:type="dcterms:W3CDTF">2021-11-19T15:43:31Z</dcterms:created>
  <dcterms:modified xsi:type="dcterms:W3CDTF">2022-08-05T12:24:17Z</dcterms:modified>
</cp:coreProperties>
</file>